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67" r:id="rId6"/>
    <p:sldId id="277" r:id="rId7"/>
    <p:sldId id="258" r:id="rId8"/>
    <p:sldId id="259" r:id="rId9"/>
    <p:sldId id="278" r:id="rId10"/>
    <p:sldId id="260" r:id="rId11"/>
    <p:sldId id="266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HEXA: vyhodnotenie experimentu</a:t>
            </a:r>
            <a:br>
              <a:rPr lang="sk-SK" dirty="0" smtClean="0"/>
            </a:br>
            <a:r>
              <a:rPr lang="sk-SK" sz="3600" dirty="0" err="1" smtClean="0"/>
              <a:t>Ontožúr</a:t>
            </a:r>
            <a:r>
              <a:rPr lang="sk-SK" sz="3600" dirty="0" smtClean="0"/>
              <a:t> 21.-22.3.2014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219256" cy="2697414"/>
          </a:xfrm>
        </p:spPr>
        <p:txBody>
          <a:bodyPr/>
          <a:lstStyle/>
          <a:p>
            <a:r>
              <a:rPr lang="sk-SK" dirty="0" smtClean="0"/>
              <a:t>Peter </a:t>
            </a:r>
            <a:r>
              <a:rPr lang="sk-SK" dirty="0" err="1" smtClean="0"/>
              <a:t>Kiš</a:t>
            </a:r>
            <a:endParaRPr lang="sk-SK" dirty="0" smtClean="0"/>
          </a:p>
          <a:p>
            <a:r>
              <a:rPr lang="sk-SK" dirty="0" smtClean="0"/>
              <a:t>Pod vedením Jozefa </a:t>
            </a:r>
            <a:r>
              <a:rPr lang="sk-SK" dirty="0" err="1" smtClean="0"/>
              <a:t>Tvarožka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			  </a:t>
            </a:r>
            <a:r>
              <a:rPr lang="sk-SK" dirty="0" err="1" smtClean="0"/>
              <a:t>PeWe</a:t>
            </a:r>
            <a:r>
              <a:rPr lang="sk-SK" dirty="0" smtClean="0"/>
              <a:t> + </a:t>
            </a:r>
            <a:r>
              <a:rPr lang="sk-SK" dirty="0" err="1" smtClean="0"/>
              <a:t>SeBe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60" y="4883281"/>
            <a:ext cx="1982540" cy="19747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" y="4950495"/>
            <a:ext cx="1619671" cy="18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Pohyby </a:t>
            </a:r>
            <a:r>
              <a:rPr lang="sk-SK" dirty="0"/>
              <a:t>myšou </a:t>
            </a:r>
            <a:r>
              <a:rPr lang="sk-SK" dirty="0" smtClean="0"/>
              <a:t>v hrách hráča X4 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1700808"/>
            <a:ext cx="91275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Pohyby </a:t>
            </a:r>
            <a:r>
              <a:rPr lang="sk-SK" dirty="0"/>
              <a:t>myšou </a:t>
            </a:r>
            <a:r>
              <a:rPr lang="sk-SK" dirty="0" smtClean="0"/>
              <a:t>v hrách hráča X14 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sk-SK" dirty="0" smtClean="0"/>
              <a:t>Prepojenie indikátorov herného prejavu s osobnostnými črtami hráčov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BigFive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dotazníky</a:t>
            </a: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15 hráčov 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(zatiaľ)</a:t>
            </a: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Lineárny regresný model</a:t>
            </a:r>
          </a:p>
          <a:p>
            <a:r>
              <a:rPr lang="sk-SK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Efektivita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sk-SK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Rýchlosť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pohybu myšou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Čo ma ešte čaká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/>
          <a:lstStyle/>
          <a:p>
            <a:pPr marL="109728" indent="0">
              <a:buNone/>
            </a:pP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Zvýšenie počtu vyplnených </a:t>
            </a:r>
            <a:r>
              <a:rPr lang="sk-SK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BigFive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dotazníkov</a:t>
            </a: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spresnenie výsledkov LRM</a:t>
            </a:r>
          </a:p>
          <a:p>
            <a:pPr marL="109728" indent="0">
              <a:buNone/>
            </a:pP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Prepojenie osobnostných čŕt s:</a:t>
            </a: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Optimálnosťou 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ťahu</a:t>
            </a:r>
          </a:p>
          <a:p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Pohybom 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myšou po hernej ploche</a:t>
            </a: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38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72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Optimálnosťou ťahu (problém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" y="1628800"/>
            <a:ext cx="4067196" cy="26307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" y="4272333"/>
            <a:ext cx="4068980" cy="25856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170080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-1</a:t>
            </a:r>
          </a:p>
        </p:txBody>
      </p:sp>
    </p:spTree>
    <p:extLst>
      <p:ext uri="{BB962C8B-B14F-4D97-AF65-F5344CB8AC3E}">
        <p14:creationId xmlns:p14="http://schemas.microsoft.com/office/powerpoint/2010/main" val="15921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72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Optimálnosťou ťahu (problém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139952" cy="26307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333"/>
            <a:ext cx="4135410" cy="25856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170080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-1</a:t>
            </a:r>
          </a:p>
        </p:txBody>
      </p:sp>
    </p:spTree>
    <p:extLst>
      <p:ext uri="{BB962C8B-B14F-4D97-AF65-F5344CB8AC3E}">
        <p14:creationId xmlns:p14="http://schemas.microsoft.com/office/powerpoint/2010/main" val="42634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72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Optimálnosťou ťahu (problém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929"/>
            <a:ext cx="4139952" cy="25885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4272333"/>
            <a:ext cx="4117304" cy="25856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1700808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2, 3, 4, 5, 6</a:t>
            </a:r>
          </a:p>
        </p:txBody>
      </p:sp>
    </p:spTree>
    <p:extLst>
      <p:ext uri="{BB962C8B-B14F-4D97-AF65-F5344CB8AC3E}">
        <p14:creationId xmlns:p14="http://schemas.microsoft.com/office/powerpoint/2010/main" val="4201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72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Optimálnosťou ťahu (problém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" y="1649929"/>
            <a:ext cx="4121826" cy="25885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" y="4272333"/>
            <a:ext cx="4003353" cy="25856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170080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2, 3, 4, 5, 6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Fialová: 4, 5</a:t>
            </a:r>
          </a:p>
        </p:txBody>
      </p:sp>
    </p:spTree>
    <p:extLst>
      <p:ext uri="{BB962C8B-B14F-4D97-AF65-F5344CB8AC3E}">
        <p14:creationId xmlns:p14="http://schemas.microsoft.com/office/powerpoint/2010/main" val="25648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72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Optimálnosťou ťahu (problém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" y="1649929"/>
            <a:ext cx="4007750" cy="25885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" y="4285538"/>
            <a:ext cx="4003353" cy="255925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1700808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2, 3, 4, 5, 6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Fialová: 4, 5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0</a:t>
            </a:r>
          </a:p>
        </p:txBody>
      </p:sp>
    </p:spTree>
    <p:extLst>
      <p:ext uri="{BB962C8B-B14F-4D97-AF65-F5344CB8AC3E}">
        <p14:creationId xmlns:p14="http://schemas.microsoft.com/office/powerpoint/2010/main" val="34095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72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Optimálnosťou ťahu (problém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" y="1663148"/>
            <a:ext cx="4007750" cy="25620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" y="4312117"/>
            <a:ext cx="4003353" cy="25060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1700808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-1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2, 3, 4, 5, 6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Fialová: 4, 5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Modrá: 0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Červená: 0, 1, 2, 3, 4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52120" y="5733256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Nápady?</a:t>
            </a:r>
          </a:p>
        </p:txBody>
      </p:sp>
    </p:spTree>
    <p:extLst>
      <p:ext uri="{BB962C8B-B14F-4D97-AF65-F5344CB8AC3E}">
        <p14:creationId xmlns:p14="http://schemas.microsoft.com/office/powerpoint/2010/main" val="38876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3" y="161790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Téma</a:t>
            </a:r>
            <a:endParaRPr lang="sk-SK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Analýza </a:t>
            </a:r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spôsobov riešenia interaktívnych úloh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6637" y="3212976"/>
            <a:ext cx="678089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Hypotéza</a:t>
            </a:r>
          </a:p>
          <a:p>
            <a:r>
              <a:rPr lang="sk-SK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„Osobnostné črty hráčov</a:t>
            </a:r>
          </a:p>
          <a:p>
            <a:r>
              <a:rPr lang="sk-SK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sk-SK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ovplyvňujú ich herný prejav.“</a:t>
            </a:r>
            <a:endParaRPr lang="sk-SK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7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Popis experimentu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Hrala sa ťahová hra </a:t>
            </a:r>
            <a:r>
              <a:rPr lang="sk-SK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Hexa</a:t>
            </a: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- v internetovom prehliadači</a:t>
            </a: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- postupné obsadzovanie farebných plôch</a:t>
            </a:r>
          </a:p>
          <a:p>
            <a:pPr marL="109728" indent="0">
              <a:buNone/>
            </a:pP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Logoval sa hráčov herný prejav</a:t>
            </a: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- pohyb a klikanie myšou</a:t>
            </a: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- odohrané ťahy</a:t>
            </a:r>
          </a:p>
          <a:p>
            <a:pPr marL="109728" indent="0">
              <a:buNone/>
            </a:pP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Osobnostné dotazníky (dodatočne)</a:t>
            </a:r>
          </a:p>
        </p:txBody>
      </p:sp>
    </p:spTree>
    <p:extLst>
      <p:ext uri="{BB962C8B-B14F-4D97-AF65-F5344CB8AC3E}">
        <p14:creationId xmlns:p14="http://schemas.microsoft.com/office/powerpoint/2010/main" val="388198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Sumarizácia experimentu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/>
          <a:lstStyle/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842 logov – odpad = 565 logov</a:t>
            </a: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25 hráčov</a:t>
            </a:r>
          </a:p>
          <a:p>
            <a:pPr marL="109728" indent="0">
              <a:buNone/>
            </a:pP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6" y="3645024"/>
            <a:ext cx="4897194" cy="32129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905007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/>
              <a:t>Indikátory herného prejavu I.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Rýchlosť pohybu myšou</a:t>
            </a: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Súčet vzdialeností / Súčet 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časov</a:t>
            </a:r>
          </a:p>
          <a:p>
            <a:pPr marL="109728" indent="0">
              <a:buNone/>
            </a:pP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</a:t>
            </a:r>
            <a:r>
              <a:rPr lang="sk-SK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Pixely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za sekundu</a:t>
            </a: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Efektivita pohybu myšou</a:t>
            </a: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Súčet 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vzdialeností klikov </a:t>
            </a:r>
            <a:r>
              <a:rPr lang="sk-SK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 Celková </a:t>
            </a: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vzdialenosť</a:t>
            </a:r>
          </a:p>
          <a:p>
            <a:pPr marL="109728" indent="0">
              <a:buNone/>
            </a:pPr>
            <a:r>
              <a:rPr lang="sk-S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Percento</a:t>
            </a:r>
            <a:endParaRPr lang="sk-SK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568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Priemerná rýchlosť pohybu </a:t>
            </a:r>
            <a:r>
              <a:rPr lang="sk-SK" dirty="0" smtClean="0"/>
              <a:t>myšou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4049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066800"/>
          </a:xfrm>
        </p:spPr>
        <p:txBody>
          <a:bodyPr>
            <a:noAutofit/>
          </a:bodyPr>
          <a:lstStyle/>
          <a:p>
            <a:pPr algn="ctr"/>
            <a:r>
              <a:rPr lang="sk-SK" dirty="0"/>
              <a:t>Priemerná efektivita pohybu </a:t>
            </a:r>
            <a:r>
              <a:rPr lang="sk-SK" dirty="0" smtClean="0"/>
              <a:t>myšou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38090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Indikátory herného prejavu </a:t>
            </a:r>
            <a:r>
              <a:rPr lang="sk-SK" dirty="0" smtClean="0"/>
              <a:t>II.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</a:rPr>
              <a:t>Pohyb myšou po hernej ploche</a:t>
            </a:r>
            <a:endParaRPr lang="sk-SK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sk-SK" dirty="0">
                <a:solidFill>
                  <a:schemeClr val="tx2"/>
                </a:solidFill>
              </a:rPr>
              <a:t>-</a:t>
            </a:r>
            <a:r>
              <a:rPr lang="sk-SK" dirty="0" smtClean="0">
                <a:solidFill>
                  <a:schemeClr val="tx2"/>
                </a:solidFill>
              </a:rPr>
              <a:t> efektivita vraví koľko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2"/>
                </a:solidFill>
              </a:rPr>
              <a:t>vizualizácia vraví ako (</a:t>
            </a:r>
            <a:r>
              <a:rPr lang="sk-SK" dirty="0" err="1" smtClean="0">
                <a:solidFill>
                  <a:schemeClr val="tx2"/>
                </a:solidFill>
              </a:rPr>
              <a:t>char</a:t>
            </a:r>
            <a:r>
              <a:rPr lang="sk-SK" dirty="0" smtClean="0">
                <a:solidFill>
                  <a:schemeClr val="tx2"/>
                </a:solidFill>
              </a:rPr>
              <a:t>. pohyby)</a:t>
            </a:r>
            <a:endParaRPr lang="sk-SK" dirty="0">
              <a:solidFill>
                <a:schemeClr val="tx2"/>
              </a:solidFill>
            </a:endParaRPr>
          </a:p>
          <a:p>
            <a:endParaRPr lang="sk-SK" dirty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</a:rPr>
              <a:t>Optimálnosť ťahu </a:t>
            </a:r>
            <a:r>
              <a:rPr lang="sk-SK" dirty="0">
                <a:solidFill>
                  <a:schemeClr val="tx2"/>
                </a:solidFill>
              </a:rPr>
              <a:t>(problém</a:t>
            </a:r>
            <a:r>
              <a:rPr lang="sk-SK" dirty="0" smtClean="0">
                <a:solidFill>
                  <a:schemeClr val="tx2"/>
                </a:solidFill>
              </a:rPr>
              <a:t>)</a:t>
            </a:r>
            <a:endParaRPr lang="sk-SK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2"/>
                </a:solidFill>
              </a:rPr>
              <a:t>Všetky hĺbky, pre ktoré je ťah optimálny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2"/>
                </a:solidFill>
              </a:rPr>
              <a:t>Max hĺbka je 8</a:t>
            </a:r>
          </a:p>
          <a:p>
            <a:pPr marL="109728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- </a:t>
            </a:r>
            <a:r>
              <a:rPr lang="sk-SK" dirty="0" err="1" smtClean="0">
                <a:solidFill>
                  <a:schemeClr val="tx2"/>
                </a:solidFill>
              </a:rPr>
              <a:t>MinMax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smtClean="0">
                <a:solidFill>
                  <a:schemeClr val="tx2"/>
                </a:solidFill>
              </a:rPr>
              <a:t>algoritmus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03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463</TotalTime>
  <Words>325</Words>
  <Application>Microsoft Office PowerPoint</Application>
  <PresentationFormat>Předvádění na obrazovce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Urbanistický</vt:lpstr>
      <vt:lpstr>HEXA: vyhodnotenie experimentu Ontožúr 21.-22.3.2014</vt:lpstr>
      <vt:lpstr>Prezentace aplikace PowerPoint</vt:lpstr>
      <vt:lpstr>Popis experimentu</vt:lpstr>
      <vt:lpstr>Prezentace aplikace PowerPoint</vt:lpstr>
      <vt:lpstr>Sumarizácia experimentu</vt:lpstr>
      <vt:lpstr>Indikátory herného prejavu I.</vt:lpstr>
      <vt:lpstr>Priemerná rýchlosť pohybu myšou</vt:lpstr>
      <vt:lpstr>Priemerná efektivita pohybu myšou</vt:lpstr>
      <vt:lpstr>Indikátory herného prejavu II.</vt:lpstr>
      <vt:lpstr>Pohyby myšou v hrách hráča X4 </vt:lpstr>
      <vt:lpstr>Pohyby myšou v hrách hráča X14 </vt:lpstr>
      <vt:lpstr>Prepojenie indikátorov herného prejavu s osobnostnými črtami hráčov</vt:lpstr>
      <vt:lpstr>Čo ma ešte čaká</vt:lpstr>
      <vt:lpstr>Optimálnosťou ťahu (problém)</vt:lpstr>
      <vt:lpstr>Optimálnosťou ťahu (problém)</vt:lpstr>
      <vt:lpstr>Optimálnosťou ťahu (problém)</vt:lpstr>
      <vt:lpstr>Optimálnosťou ťahu (problém)</vt:lpstr>
      <vt:lpstr>Optimálnosťou ťahu (problém)</vt:lpstr>
      <vt:lpstr>Optimálnosťou ťahu (problém)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Hexa: vyhodnotenie experimentu</dc:title>
  <dc:creator>Pleto</dc:creator>
  <cp:lastModifiedBy>Pleto</cp:lastModifiedBy>
  <cp:revision>96</cp:revision>
  <dcterms:created xsi:type="dcterms:W3CDTF">2014-04-04T21:07:18Z</dcterms:created>
  <dcterms:modified xsi:type="dcterms:W3CDTF">2014-04-08T07:08:14Z</dcterms:modified>
</cp:coreProperties>
</file>