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97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41" autoAdjust="0"/>
  </p:normalViewPr>
  <p:slideViewPr>
    <p:cSldViewPr>
      <p:cViewPr varScale="1">
        <p:scale>
          <a:sx n="71" d="100"/>
          <a:sy n="71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90309-BE69-4F3E-81D0-384D0CFAF65C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AA8E6-F1D4-4DC7-AD8B-DEC8599050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AA8E6-F1D4-4DC7-AD8B-DEC85990507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0E-CC0E-42C2-8BBF-1714E3E1E145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C9B1-DC59-4342-AA7E-418A49E21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0E-CC0E-42C2-8BBF-1714E3E1E145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C9B1-DC59-4342-AA7E-418A49E21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0E-CC0E-42C2-8BBF-1714E3E1E145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C9B1-DC59-4342-AA7E-418A49E21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0E-CC0E-42C2-8BBF-1714E3E1E145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C9B1-DC59-4342-AA7E-418A49E21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0E-CC0E-42C2-8BBF-1714E3E1E145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C9B1-DC59-4342-AA7E-418A49E21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0E-CC0E-42C2-8BBF-1714E3E1E145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C9B1-DC59-4342-AA7E-418A49E21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0E-CC0E-42C2-8BBF-1714E3E1E145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C9B1-DC59-4342-AA7E-418A49E21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0E-CC0E-42C2-8BBF-1714E3E1E145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C9B1-DC59-4342-AA7E-418A49E21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0E-CC0E-42C2-8BBF-1714E3E1E145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C9B1-DC59-4342-AA7E-418A49E21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0E-CC0E-42C2-8BBF-1714E3E1E145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C9B1-DC59-4342-AA7E-418A49E21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0E-CC0E-42C2-8BBF-1714E3E1E145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C9B1-DC59-4342-AA7E-418A49E21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975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C690E-CC0E-42C2-8BBF-1714E3E1E145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4C9B1-DC59-4342-AA7E-418A49E216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97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short\Desktop\Gamesa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1" y="91440"/>
            <a:ext cx="8900159" cy="6675120"/>
          </a:xfrm>
          <a:prstGeom prst="rect">
            <a:avLst/>
          </a:prstGeom>
          <a:noFill/>
        </p:spPr>
      </p:pic>
      <p:pic>
        <p:nvPicPr>
          <p:cNvPr id="1029" name="Picture 5" descr="C:\Users\short\Desktop\Gamesa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" y="91440"/>
            <a:ext cx="8900161" cy="6675120"/>
          </a:xfrm>
          <a:prstGeom prst="rect">
            <a:avLst/>
          </a:prstGeom>
          <a:noFill/>
        </p:spPr>
      </p:pic>
      <p:pic>
        <p:nvPicPr>
          <p:cNvPr id="1030" name="Picture 6" descr="C:\Users\short\Desktop\Gamesa\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" y="91440"/>
            <a:ext cx="8900160" cy="6675120"/>
          </a:xfrm>
          <a:prstGeom prst="rect">
            <a:avLst/>
          </a:prstGeom>
          <a:noFill/>
        </p:spPr>
      </p:pic>
      <p:pic>
        <p:nvPicPr>
          <p:cNvPr id="10" name="Picture 5" descr="C:\Users\short\Desktop\Gamesa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" y="91440"/>
            <a:ext cx="8900161" cy="6675120"/>
          </a:xfrm>
          <a:prstGeom prst="rect">
            <a:avLst/>
          </a:prstGeom>
          <a:noFill/>
        </p:spPr>
      </p:pic>
      <p:pic>
        <p:nvPicPr>
          <p:cNvPr id="11" name="Picture 4" descr="C:\Users\short\Desktop\Gamesa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1" y="91440"/>
            <a:ext cx="8900159" cy="6675120"/>
          </a:xfrm>
          <a:prstGeom prst="rect">
            <a:avLst/>
          </a:prstGeom>
          <a:noFill/>
        </p:spPr>
      </p:pic>
      <p:pic>
        <p:nvPicPr>
          <p:cNvPr id="12" name="Picture 5" descr="C:\Users\short\Desktop\Gamesa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" y="91440"/>
            <a:ext cx="8900161" cy="6675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short</dc:creator>
  <cp:lastModifiedBy>short</cp:lastModifiedBy>
  <cp:revision>14</cp:revision>
  <dcterms:created xsi:type="dcterms:W3CDTF">2013-04-04T21:03:02Z</dcterms:created>
  <dcterms:modified xsi:type="dcterms:W3CDTF">2013-04-04T23:31:50Z</dcterms:modified>
</cp:coreProperties>
</file>