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BE9E5"/>
    <a:srgbClr val="D7D7E5"/>
    <a:srgbClr val="D8DAE4"/>
    <a:srgbClr val="4F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52" autoAdjust="0"/>
    <p:restoredTop sz="94660"/>
  </p:normalViewPr>
  <p:slideViewPr>
    <p:cSldViewPr>
      <p:cViewPr varScale="1">
        <p:scale>
          <a:sx n="120" d="100"/>
          <a:sy n="120" d="100"/>
        </p:scale>
        <p:origin x="-114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F6852-0C40-4AA7-B59F-ADE661514F56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516BA-E346-49F5-BA2F-6167826D00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0205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\FIIT\7.semester\PEWE\swball_typ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23478"/>
            <a:ext cx="5625290" cy="482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1133475" y="2355726"/>
            <a:ext cx="7315200" cy="1340450"/>
          </a:xfrm>
          <a:prstGeom prst="rect">
            <a:avLst/>
          </a:prstGeom>
          <a:solidFill>
            <a:srgbClr val="EBE9E5">
              <a:alpha val="65098"/>
            </a:srgbClr>
          </a:solidFill>
          <a:ln w="6350" cap="rnd" cmpd="sng" algn="ctr">
            <a:solidFill>
              <a:srgbClr val="00B0F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1133475" y="3800912"/>
            <a:ext cx="3876294" cy="514350"/>
          </a:xfrm>
          <a:prstGeom prst="rect">
            <a:avLst/>
          </a:prstGeom>
          <a:solidFill>
            <a:srgbClr val="EBE9E5">
              <a:alpha val="65098"/>
            </a:srgbClr>
          </a:solidFill>
          <a:ln w="6350" cap="rnd" cmpd="sng" algn="ctr">
            <a:solidFill>
              <a:srgbClr val="4FC4FF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2355726"/>
            <a:ext cx="228600" cy="1340450"/>
          </a:xfrm>
          <a:prstGeom prst="rect">
            <a:avLst/>
          </a:prstGeom>
          <a:solidFill>
            <a:srgbClr val="00B0F0"/>
          </a:solidFill>
          <a:ln w="6350" cap="rnd" cmpd="sng" algn="ctr">
            <a:solidFill>
              <a:srgbClr val="00B0F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05483" y="3849527"/>
            <a:ext cx="3744416" cy="400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427734"/>
            <a:ext cx="7169224" cy="1229866"/>
          </a:xfrm>
        </p:spPr>
        <p:txBody>
          <a:bodyPr anchor="ctr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04875" y="3800913"/>
            <a:ext cx="228600" cy="520538"/>
          </a:xfrm>
          <a:prstGeom prst="rect">
            <a:avLst/>
          </a:prstGeom>
          <a:solidFill>
            <a:srgbClr val="4FC4FF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133475" y="4434403"/>
            <a:ext cx="3876294" cy="514350"/>
          </a:xfrm>
          <a:prstGeom prst="rect">
            <a:avLst/>
          </a:prstGeom>
          <a:solidFill>
            <a:srgbClr val="EBE9E5">
              <a:alpha val="65098"/>
            </a:srgbClr>
          </a:solidFill>
          <a:ln w="6350" cap="rnd" cmpd="sng" algn="ctr">
            <a:solidFill>
              <a:srgbClr val="4FC4FF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04875" y="4439682"/>
            <a:ext cx="228600" cy="520538"/>
          </a:xfrm>
          <a:prstGeom prst="rect">
            <a:avLst/>
          </a:prstGeom>
          <a:solidFill>
            <a:srgbClr val="4FC4FF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7812360" y="51470"/>
            <a:ext cx="125963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Macko – Zjednotené vyhľadávanie nad prepojenými dátami na webe – Michal Holub 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D2EA-1814-4185-B231-19FEFB34412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Macko – Zjednotené vyhľadávanie nad prepojenými dátami na webe – Michal Holub 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D2EA-1814-4185-B231-19FEFB344126}" type="slidenum">
              <a:rPr lang="sk-SK" smtClean="0"/>
              <a:t>‹#›</a:t>
            </a:fld>
            <a:endParaRPr lang="sk-SK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Documents\FIIT\7.semester\PEWE\swball_type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239956"/>
            <a:ext cx="1979712" cy="190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742950"/>
          </a:xfrm>
        </p:spPr>
        <p:txBody>
          <a:bodyPr/>
          <a:lstStyle/>
          <a:p>
            <a:r>
              <a:rPr kumimoji="0" lang="sk-SK" noProof="0" dirty="0" err="1" smtClean="0"/>
              <a:t>Click</a:t>
            </a:r>
            <a:r>
              <a:rPr kumimoji="0" lang="sk-SK" noProof="0" dirty="0" smtClean="0"/>
              <a:t> to </a:t>
            </a:r>
            <a:r>
              <a:rPr kumimoji="0" lang="sk-SK" noProof="0" dirty="0" err="1" smtClean="0"/>
              <a:t>edit</a:t>
            </a:r>
            <a:r>
              <a:rPr kumimoji="0" lang="sk-SK" noProof="0" dirty="0" smtClean="0"/>
              <a:t> </a:t>
            </a:r>
            <a:r>
              <a:rPr kumimoji="0" lang="sk-SK" noProof="0" dirty="0" err="1" smtClean="0"/>
              <a:t>Master</a:t>
            </a:r>
            <a:r>
              <a:rPr kumimoji="0" lang="sk-SK" noProof="0" dirty="0" smtClean="0"/>
              <a:t> </a:t>
            </a:r>
            <a:r>
              <a:rPr kumimoji="0" lang="sk-SK" noProof="0" dirty="0" err="1" smtClean="0"/>
              <a:t>title</a:t>
            </a:r>
            <a:r>
              <a:rPr kumimoji="0" lang="sk-SK" noProof="0" dirty="0" smtClean="0"/>
              <a:t> </a:t>
            </a:r>
            <a:r>
              <a:rPr kumimoji="0" lang="sk-SK" noProof="0" dirty="0" err="1" smtClean="0"/>
              <a:t>style</a:t>
            </a:r>
            <a:endParaRPr kumimoji="0" lang="sk-S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560" y="4767263"/>
            <a:ext cx="6912768" cy="274320"/>
          </a:xfrm>
        </p:spPr>
        <p:txBody>
          <a:bodyPr/>
          <a:lstStyle>
            <a:lvl1pPr>
              <a:defRPr sz="1300"/>
            </a:lvl1pPr>
          </a:lstStyle>
          <a:p>
            <a:pPr algn="l"/>
            <a:r>
              <a:rPr lang="sk-SK" dirty="0" smtClean="0"/>
              <a:t>Peter Macko – </a:t>
            </a:r>
            <a:r>
              <a:rPr lang="pl-PL" dirty="0" smtClean="0"/>
              <a:t>Zjednotené vyhľadávanie nad prepojenými dátami na webe – Michal Holub </a:t>
            </a:r>
            <a:endParaRPr lang="sk-SK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sk-SK" noProof="0" dirty="0" err="1" smtClean="0"/>
              <a:t>Click</a:t>
            </a:r>
            <a:r>
              <a:rPr lang="sk-SK" noProof="0" dirty="0" smtClean="0"/>
              <a:t> to </a:t>
            </a:r>
            <a:r>
              <a:rPr lang="sk-SK" noProof="0" dirty="0" err="1" smtClean="0"/>
              <a:t>edit</a:t>
            </a:r>
            <a:r>
              <a:rPr lang="sk-SK" noProof="0" dirty="0" smtClean="0"/>
              <a:t> </a:t>
            </a:r>
            <a:r>
              <a:rPr lang="sk-SK" noProof="0" dirty="0" err="1" smtClean="0"/>
              <a:t>Master</a:t>
            </a:r>
            <a:r>
              <a:rPr lang="sk-SK" noProof="0" dirty="0" smtClean="0"/>
              <a:t> text </a:t>
            </a:r>
            <a:r>
              <a:rPr lang="sk-SK" noProof="0" dirty="0" err="1" smtClean="0"/>
              <a:t>styles</a:t>
            </a:r>
            <a:endParaRPr lang="sk-SK" noProof="0" dirty="0" smtClean="0"/>
          </a:p>
          <a:p>
            <a:pPr lvl="1" eaLnBrk="1" latinLnBrk="0" hangingPunct="1"/>
            <a:r>
              <a:rPr lang="sk-SK" noProof="0" dirty="0" err="1" smtClean="0"/>
              <a:t>Second</a:t>
            </a:r>
            <a:r>
              <a:rPr lang="sk-SK" noProof="0" dirty="0" smtClean="0"/>
              <a:t> </a:t>
            </a:r>
            <a:r>
              <a:rPr lang="sk-SK" noProof="0" dirty="0" err="1" smtClean="0"/>
              <a:t>level</a:t>
            </a:r>
            <a:endParaRPr lang="sk-SK" noProof="0" dirty="0" smtClean="0"/>
          </a:p>
          <a:p>
            <a:pPr lvl="2" eaLnBrk="1" latinLnBrk="0" hangingPunct="1"/>
            <a:r>
              <a:rPr lang="sk-SK" noProof="0" dirty="0" err="1" smtClean="0"/>
              <a:t>Third</a:t>
            </a:r>
            <a:r>
              <a:rPr lang="sk-SK" noProof="0" dirty="0" smtClean="0"/>
              <a:t> </a:t>
            </a:r>
            <a:r>
              <a:rPr lang="sk-SK" noProof="0" dirty="0" err="1" smtClean="0"/>
              <a:t>level</a:t>
            </a:r>
            <a:endParaRPr lang="sk-SK" noProof="0" dirty="0" smtClean="0"/>
          </a:p>
          <a:p>
            <a:pPr lvl="3" eaLnBrk="1" latinLnBrk="0" hangingPunct="1"/>
            <a:r>
              <a:rPr lang="sk-SK" noProof="0" dirty="0" err="1" smtClean="0"/>
              <a:t>Fourth</a:t>
            </a:r>
            <a:r>
              <a:rPr lang="sk-SK" noProof="0" dirty="0" smtClean="0"/>
              <a:t> </a:t>
            </a:r>
            <a:r>
              <a:rPr lang="sk-SK" noProof="0" dirty="0" err="1" smtClean="0"/>
              <a:t>level</a:t>
            </a:r>
            <a:endParaRPr lang="sk-SK" noProof="0" dirty="0" smtClean="0"/>
          </a:p>
          <a:p>
            <a:pPr lvl="4" eaLnBrk="1" latinLnBrk="0" hangingPunct="1"/>
            <a:r>
              <a:rPr lang="sk-SK" noProof="0" dirty="0" err="1" smtClean="0"/>
              <a:t>Fifth</a:t>
            </a:r>
            <a:r>
              <a:rPr lang="sk-SK" noProof="0" dirty="0" smtClean="0"/>
              <a:t> </a:t>
            </a:r>
            <a:r>
              <a:rPr lang="sk-SK" noProof="0" dirty="0" err="1" smtClean="0"/>
              <a:t>level</a:t>
            </a:r>
            <a:endParaRPr kumimoji="0" lang="sk-SK" noProof="0" dirty="0"/>
          </a:p>
        </p:txBody>
      </p:sp>
      <p:sp>
        <p:nvSpPr>
          <p:cNvPr id="7" name="Oval 6"/>
          <p:cNvSpPr/>
          <p:nvPr userDrawn="1"/>
        </p:nvSpPr>
        <p:spPr>
          <a:xfrm>
            <a:off x="7164288" y="3239956"/>
            <a:ext cx="1978621" cy="1996090"/>
          </a:xfrm>
          <a:prstGeom prst="ellipse">
            <a:avLst/>
          </a:prstGeom>
          <a:solidFill>
            <a:srgbClr val="FFFFFF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r>
              <a:rPr lang="sk-SK" smtClean="0"/>
              <a:t>Peter Macko – Zjednotené vyhľadávanie nad prepojenými dátami na webe – Michal Holub 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748CD2EA-1814-4185-B231-19FEFB344126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Macko – Zjednotené vyhľadávanie nad prepojenými dátami na webe – Michal Holub 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D2EA-1814-4185-B231-19FEFB344126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Macko – Zjednotené vyhľadávanie nad prepojenými dátami na webe – Michal Holub </a:t>
            </a: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D2EA-1814-4185-B231-19FEFB344126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Macko – Zjednotené vyhľadávanie nad prepojenými dátami na webe – Michal Holub </a:t>
            </a: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D2EA-1814-4185-B231-19FEFB344126}" type="slidenum">
              <a:rPr lang="sk-SK" smtClean="0"/>
              <a:t>‹#›</a:t>
            </a:fld>
            <a:endParaRPr lang="sk-SK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Macko – Zjednotené vyhľadávanie nad prepojenými dátami na webe – Michal Holub </a:t>
            </a: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D2EA-1814-4185-B231-19FEFB344126}" type="slidenum">
              <a:rPr lang="sk-SK" smtClean="0"/>
              <a:t>‹#›</a:t>
            </a:fld>
            <a:endParaRPr lang="sk-SK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Macko – Zjednotené vyhľadávanie nad prepojenými dátami na webe – Michal Holub 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D2EA-1814-4185-B231-19FEFB344126}" type="slidenum">
              <a:rPr lang="sk-SK" smtClean="0"/>
              <a:t>‹#›</a:t>
            </a:fld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Macko – Zjednotené vyhľadávanie nad prepojenými dátami na webe – Michal Holub 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D2EA-1814-4185-B231-19FEFB344126}" type="slidenum">
              <a:rPr lang="sk-SK" smtClean="0"/>
              <a:t>‹#›</a:t>
            </a:fld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72624" y="0"/>
            <a:ext cx="8229600" cy="74295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43608" y="4767263"/>
            <a:ext cx="6696744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/>
            <a:r>
              <a:rPr lang="sk-SK" dirty="0" smtClean="0"/>
              <a:t>Peter Macko – Zjednotené vyhľadávanie nad prepojenými dátami na webe – Michal Holub </a:t>
            </a:r>
            <a:endParaRPr lang="sk-SK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358952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8CD2EA-1814-4185-B231-19FEFB344126}" type="slidenum">
              <a:rPr lang="sk-SK" smtClean="0"/>
              <a:t>‹#›</a:t>
            </a:fld>
            <a:endParaRPr lang="sk-SK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4764881"/>
            <a:ext cx="6851104" cy="0"/>
          </a:xfrm>
          <a:prstGeom prst="line">
            <a:avLst/>
          </a:prstGeom>
          <a:noFill/>
          <a:ln w="19050" cap="flat" cmpd="sng" algn="ctr">
            <a:solidFill>
              <a:srgbClr val="4FC4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19050" cap="flat" cmpd="sng" algn="ctr">
            <a:solidFill>
              <a:srgbClr val="4FC4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rgbClr val="4FC4FF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OnotoSearch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258816" cy="3703320"/>
          </a:xfrm>
        </p:spPr>
        <p:txBody>
          <a:bodyPr/>
          <a:lstStyle/>
          <a:p>
            <a:pPr>
              <a:buClr>
                <a:srgbClr val="4FC4FF"/>
              </a:buClr>
              <a:buFont typeface="Wingdings 3" pitchFamily="18" charset="2"/>
              <a:buChar char=""/>
            </a:pPr>
            <a:r>
              <a:rPr lang="sk-SK" dirty="0" smtClean="0"/>
              <a:t>Experiment 1 a 2</a:t>
            </a:r>
          </a:p>
          <a:p>
            <a:pPr lvl="1">
              <a:buClr>
                <a:srgbClr val="4FC4FF"/>
              </a:buClr>
              <a:buFont typeface="Wingdings 3" pitchFamily="18" charset="2"/>
              <a:buChar char=""/>
            </a:pPr>
            <a:r>
              <a:rPr lang="sk-SK" dirty="0" smtClean="0"/>
              <a:t>Zoraďovanie slov podľa relevancie</a:t>
            </a:r>
          </a:p>
          <a:p>
            <a:pPr lvl="1">
              <a:buClr>
                <a:srgbClr val="4FC4FF"/>
              </a:buClr>
              <a:buFont typeface="Wingdings 3" pitchFamily="18" charset="2"/>
              <a:buChar char=""/>
            </a:pPr>
            <a:r>
              <a:rPr lang="sk-SK" dirty="0" smtClean="0"/>
              <a:t>Minimálne 10 zoradení maximálne 40</a:t>
            </a:r>
          </a:p>
          <a:p>
            <a:pPr lvl="1">
              <a:buClr>
                <a:srgbClr val="4FC4FF"/>
              </a:buClr>
              <a:buFont typeface="Wingdings 3" pitchFamily="18" charset="2"/>
              <a:buChar char=""/>
            </a:pPr>
            <a:r>
              <a:rPr lang="sk-SK" dirty="0" smtClean="0"/>
              <a:t>Jednoduchá </a:t>
            </a:r>
            <a:r>
              <a:rPr lang="sk-SK" dirty="0"/>
              <a:t>metóda </a:t>
            </a:r>
            <a:r>
              <a:rPr lang="sk-SK" dirty="0" smtClean="0"/>
              <a:t>zoradenia</a:t>
            </a:r>
          </a:p>
          <a:p>
            <a:pPr lvl="1">
              <a:buClr>
                <a:srgbClr val="4FC4FF"/>
              </a:buClr>
              <a:buFont typeface="Wingdings 3" pitchFamily="18" charset="2"/>
              <a:buChar char=""/>
            </a:pPr>
            <a:endParaRPr lang="sk-SK" dirty="0" smtClean="0"/>
          </a:p>
          <a:p>
            <a:pPr>
              <a:buClr>
                <a:srgbClr val="A3E0FF"/>
              </a:buClr>
            </a:pP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k-SK" dirty="0" smtClean="0"/>
              <a:t>Peter Macko – </a:t>
            </a:r>
            <a:r>
              <a:rPr lang="pl-PL" dirty="0" smtClean="0"/>
              <a:t>Zjednotené vyhľadávanie nad prepojenými dátami na webe – Michal Holub </a:t>
            </a:r>
            <a:endParaRPr lang="sk-SK" dirty="0"/>
          </a:p>
        </p:txBody>
      </p:sp>
      <p:pic>
        <p:nvPicPr>
          <p:cNvPr id="1026" name="Picture 2" descr="E:\Pictures\Selection_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83518"/>
            <a:ext cx="4493832" cy="38564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19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05"/>
    </mc:Choice>
    <mc:Fallback xmlns="">
      <p:transition spd="slow" advTm="30505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3544</TotalTime>
  <Words>30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Origin</vt:lpstr>
      <vt:lpstr>OnotoSearch</vt:lpstr>
    </vt:vector>
  </TitlesOfParts>
  <Company>Project 22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Zjednotené vyhľadávanie nad prepojenými dátami na webe</dc:title>
  <dc:creator>Bc. Peter Macko</dc:creator>
  <cp:keywords>semantic web</cp:keywords>
  <cp:lastModifiedBy>VirtualMacko</cp:lastModifiedBy>
  <cp:revision>89</cp:revision>
  <dcterms:created xsi:type="dcterms:W3CDTF">2011-12-03T09:57:57Z</dcterms:created>
  <dcterms:modified xsi:type="dcterms:W3CDTF">2013-04-04T23:30:25Z</dcterms:modified>
</cp:coreProperties>
</file>