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4. 4. 2013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4. 4. 2013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4. 4. 2013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4. 4. 2013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4. 4. 2013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4. 4. 2013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4. 4. 2013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495300" y="228600"/>
            <a:ext cx="8153400" cy="838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H</a:t>
            </a:r>
            <a:r>
              <a:rPr lang="sk-SK" dirty="0" err="1" smtClean="0"/>
              <a:t>ľadanie</a:t>
            </a:r>
            <a:r>
              <a:rPr lang="sk-SK" dirty="0" smtClean="0"/>
              <a:t> súvisiacich článkov</a:t>
            </a:r>
            <a:endParaRPr lang="en-US" dirty="0"/>
          </a:p>
        </p:txBody>
      </p:sp>
      <p:pic>
        <p:nvPicPr>
          <p:cNvPr id="1026" name="Picture 2" descr="X:\skola\stu\ing\2.rocnik\Ontozur\IMAG0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658450"/>
            <a:ext cx="5029200" cy="3437550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762000" y="1314271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dirty="0" smtClean="0"/>
              <a:t>Za 20 minút Vášho času na Vás čaká orosená odmena s </a:t>
            </a:r>
            <a:r>
              <a:rPr lang="sk-SK" sz="3600" dirty="0" err="1" smtClean="0"/>
              <a:t>komixom</a:t>
            </a:r>
            <a:endParaRPr lang="en-US" sz="3600" dirty="0"/>
          </a:p>
        </p:txBody>
      </p:sp>
      <p:sp>
        <p:nvSpPr>
          <p:cNvPr id="10" name="Výbuch 2 9"/>
          <p:cNvSpPr/>
          <p:nvPr/>
        </p:nvSpPr>
        <p:spPr>
          <a:xfrm>
            <a:off x="3810000" y="4648200"/>
            <a:ext cx="5334000" cy="1828800"/>
          </a:xfrm>
          <a:prstGeom prst="irregularSeal2">
            <a:avLst/>
          </a:prstGeom>
          <a:gradFill flip="none" rotWithShape="1">
            <a:gsLst>
              <a:gs pos="0">
                <a:srgbClr val="FFC000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lokTextu 8"/>
          <p:cNvSpPr txBox="1"/>
          <p:nvPr/>
        </p:nvSpPr>
        <p:spPr>
          <a:xfrm rot="20983572">
            <a:off x="4586861" y="5299451"/>
            <a:ext cx="396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Len do rozdania zásob!!!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PresentationFormat>Prezentácia na obrazovke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Hľadanie súvisiacich článkov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Hľadanie súvisiacich článkov</dc:title>
  <cp:lastModifiedBy>Jakub</cp:lastModifiedBy>
  <cp:revision>2</cp:revision>
  <dcterms:modified xsi:type="dcterms:W3CDTF">2013-04-04T14:41:52Z</dcterms:modified>
</cp:coreProperties>
</file>