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1" r:id="rId5"/>
    <p:sldId id="257" r:id="rId6"/>
    <p:sldId id="262" r:id="rId7"/>
    <p:sldId id="264" r:id="rId8"/>
    <p:sldId id="269" r:id="rId9"/>
    <p:sldId id="267" r:id="rId10"/>
    <p:sldId id="270" r:id="rId11"/>
    <p:sldId id="265" r:id="rId12"/>
    <p:sldId id="271" r:id="rId13"/>
    <p:sldId id="266" r:id="rId14"/>
    <p:sldId id="274" r:id="rId15"/>
    <p:sldId id="273" r:id="rId16"/>
    <p:sldId id="272" r:id="rId17"/>
    <p:sldId id="268" r:id="rId18"/>
    <p:sldId id="276" r:id="rId19"/>
    <p:sldId id="275" r:id="rId20"/>
    <p:sldId id="278" r:id="rId21"/>
    <p:sldId id="277" r:id="rId22"/>
    <p:sldId id="280" r:id="rId23"/>
    <p:sldId id="279" r:id="rId24"/>
    <p:sldId id="292" r:id="rId25"/>
    <p:sldId id="293" r:id="rId26"/>
    <p:sldId id="294" r:id="rId27"/>
    <p:sldId id="282" r:id="rId28"/>
    <p:sldId id="284" r:id="rId29"/>
    <p:sldId id="288" r:id="rId30"/>
    <p:sldId id="286" r:id="rId31"/>
    <p:sldId id="289" r:id="rId32"/>
    <p:sldId id="290" r:id="rId33"/>
    <p:sldId id="281" r:id="rId34"/>
    <p:sldId id="295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FF4E9-C1A5-43A4-A63F-736B218060D3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B0875-FF3E-42EF-99C8-C8E7B9825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7A65-A58A-442B-A6CF-1BD45BC17BF6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5976-0A7F-41E0-8B31-708CBBD9EAFC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DA21-FAC4-4C26-B40E-2FE59E628F6B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C4AA-1E31-49FC-A065-558F570E4383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A79D-D7C7-497B-9C1A-36BBDB4D52E6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1EC6-F6F2-4286-95C0-1D05E6D4E7CE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6152-FCC5-4A59-B756-8A434AE76646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2785-B13B-4299-A650-CA803894A41B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606C-6D86-427F-AB5A-CB9098B41338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8944-AB14-4F20-AF33-8E34A665894D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A89E-E459-4A6B-B322-301BE67BD320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52B0D-DF05-421A-85C1-16B2E9EDFE19}" type="datetime1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96E67-886A-45E6-81ED-CDA87070F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upport/toolbar/bin/topic.py?topic=24314&amp;hl=en" TargetMode="External"/><Relationship Id="rId2" Type="http://schemas.openxmlformats.org/officeDocument/2006/relationships/hyperlink" Target="http://www.google.com/sidewiki/intl/en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ave.google.com/help/wave/using-wave.html" TargetMode="External"/><Relationship Id="rId4" Type="http://schemas.openxmlformats.org/officeDocument/2006/relationships/hyperlink" Target="http://wave.google.com/help/wave/extensions.html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Google Wave </a:t>
            </a:r>
            <a:br>
              <a:rPr lang="en-US" dirty="0" smtClean="0"/>
            </a:br>
            <a:r>
              <a:rPr lang="en-US" dirty="0" smtClean="0"/>
              <a:t>Google </a:t>
            </a:r>
            <a:r>
              <a:rPr lang="en-US" dirty="0" err="1" smtClean="0"/>
              <a:t>Sidewiki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Plánovanie udalostí,</a:t>
            </a:r>
          </a:p>
          <a:p>
            <a:r>
              <a:rPr lang="sk-SK" dirty="0" smtClean="0"/>
              <a:t>spoločné projekty,</a:t>
            </a:r>
          </a:p>
          <a:p>
            <a:r>
              <a:rPr lang="sk-SK" sz="3900" b="1" dirty="0" smtClean="0"/>
              <a:t>výmena fotiek</a:t>
            </a:r>
            <a:r>
              <a:rPr lang="sk-SK" dirty="0" smtClean="0"/>
              <a:t>,</a:t>
            </a:r>
          </a:p>
          <a:p>
            <a:r>
              <a:rPr lang="sk-SK" dirty="0" smtClean="0"/>
              <a:t>pridanie fotografií pomocou „</a:t>
            </a:r>
            <a:r>
              <a:rPr lang="sk-SK" dirty="0" err="1" smtClean="0"/>
              <a:t>drag</a:t>
            </a:r>
            <a:r>
              <a:rPr lang="sk-SK" dirty="0" smtClean="0"/>
              <a:t> and drop“ funguje len vtedy, ak je inštalovaný </a:t>
            </a:r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Gears</a:t>
            </a:r>
            <a:r>
              <a:rPr lang="sk-SK" dirty="0" smtClean="0"/>
              <a:t>,</a:t>
            </a:r>
          </a:p>
          <a:p>
            <a:r>
              <a:rPr lang="sk-SK" dirty="0" smtClean="0"/>
              <a:t>poznámky,</a:t>
            </a:r>
          </a:p>
          <a:p>
            <a:r>
              <a:rPr lang="sk-SK" dirty="0" smtClean="0"/>
              <a:t>koncipovanie myšlienok (</a:t>
            </a:r>
            <a:r>
              <a:rPr lang="sk-SK" dirty="0" err="1" smtClean="0"/>
              <a:t>brainstorming</a:t>
            </a:r>
            <a:r>
              <a:rPr lang="sk-SK" dirty="0" smtClean="0"/>
              <a:t>),</a:t>
            </a:r>
          </a:p>
          <a:p>
            <a:r>
              <a:rPr lang="sk-SK" dirty="0" smtClean="0"/>
              <a:t>interaktívne hry.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0960"/>
            <a:ext cx="8599538" cy="42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Plánovanie udalostí,</a:t>
            </a:r>
          </a:p>
          <a:p>
            <a:r>
              <a:rPr lang="sk-SK" dirty="0" smtClean="0"/>
              <a:t>spoločné projekty,</a:t>
            </a:r>
          </a:p>
          <a:p>
            <a:r>
              <a:rPr lang="sk-SK" dirty="0" smtClean="0"/>
              <a:t>výmena fotiek,</a:t>
            </a:r>
          </a:p>
          <a:p>
            <a:r>
              <a:rPr lang="sk-SK" dirty="0" smtClean="0"/>
              <a:t>pridanie fotografií pomocou „</a:t>
            </a:r>
            <a:r>
              <a:rPr lang="sk-SK" dirty="0" err="1" smtClean="0"/>
              <a:t>drag</a:t>
            </a:r>
            <a:r>
              <a:rPr lang="sk-SK" dirty="0" smtClean="0"/>
              <a:t> and drop“ funguje len vtedy, ak je inštalovaný </a:t>
            </a:r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Gears</a:t>
            </a:r>
            <a:r>
              <a:rPr lang="sk-SK" dirty="0" smtClean="0"/>
              <a:t>,</a:t>
            </a:r>
          </a:p>
          <a:p>
            <a:r>
              <a:rPr lang="sk-SK" sz="3900" b="1" dirty="0" smtClean="0"/>
              <a:t>poznámky</a:t>
            </a:r>
            <a:r>
              <a:rPr lang="sk-SK" dirty="0" smtClean="0"/>
              <a:t>,</a:t>
            </a:r>
          </a:p>
          <a:p>
            <a:r>
              <a:rPr lang="sk-SK" dirty="0" smtClean="0"/>
              <a:t>koncipovanie myšlienok (</a:t>
            </a:r>
            <a:r>
              <a:rPr lang="sk-SK" dirty="0" err="1" smtClean="0"/>
              <a:t>brainstorming</a:t>
            </a:r>
            <a:r>
              <a:rPr lang="sk-SK" dirty="0" smtClean="0"/>
              <a:t>),</a:t>
            </a:r>
          </a:p>
          <a:p>
            <a:r>
              <a:rPr lang="sk-SK" dirty="0" smtClean="0"/>
              <a:t>interaktívne hry.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Plánovanie udalostí,</a:t>
            </a:r>
          </a:p>
          <a:p>
            <a:r>
              <a:rPr lang="sk-SK" dirty="0" smtClean="0"/>
              <a:t>spoločné projekty,</a:t>
            </a:r>
          </a:p>
          <a:p>
            <a:r>
              <a:rPr lang="sk-SK" dirty="0" smtClean="0"/>
              <a:t>výmena fotiek,</a:t>
            </a:r>
          </a:p>
          <a:p>
            <a:r>
              <a:rPr lang="sk-SK" dirty="0" smtClean="0"/>
              <a:t>pridanie fotografií pomocou „</a:t>
            </a:r>
            <a:r>
              <a:rPr lang="sk-SK" dirty="0" err="1" smtClean="0"/>
              <a:t>drag</a:t>
            </a:r>
            <a:r>
              <a:rPr lang="sk-SK" dirty="0" smtClean="0"/>
              <a:t> and drop“ funguje len vtedy, ak je inštalovaný </a:t>
            </a:r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Gears</a:t>
            </a:r>
            <a:r>
              <a:rPr lang="sk-SK" dirty="0" smtClean="0"/>
              <a:t>,</a:t>
            </a:r>
          </a:p>
          <a:p>
            <a:r>
              <a:rPr lang="sk-SK" sz="3900" dirty="0" smtClean="0"/>
              <a:t>poznámky</a:t>
            </a:r>
            <a:r>
              <a:rPr lang="sk-SK" dirty="0" smtClean="0"/>
              <a:t>,</a:t>
            </a:r>
          </a:p>
          <a:p>
            <a:r>
              <a:rPr lang="sk-SK" sz="3900" b="1" dirty="0" smtClean="0"/>
              <a:t>koncipovanie myšlienok (</a:t>
            </a:r>
            <a:r>
              <a:rPr lang="sk-SK" sz="3900" b="1" dirty="0" err="1" smtClean="0"/>
              <a:t>brainstorming</a:t>
            </a:r>
            <a:r>
              <a:rPr lang="sk-SK" sz="3900" b="1" dirty="0" smtClean="0"/>
              <a:t>)</a:t>
            </a:r>
            <a:r>
              <a:rPr lang="sk-SK" dirty="0" smtClean="0"/>
              <a:t>,</a:t>
            </a:r>
          </a:p>
          <a:p>
            <a:r>
              <a:rPr lang="sk-SK" dirty="0" smtClean="0"/>
              <a:t>interaktívne hry.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Plánovanie udalostí,</a:t>
            </a:r>
          </a:p>
          <a:p>
            <a:r>
              <a:rPr lang="sk-SK" dirty="0" smtClean="0"/>
              <a:t>spoločné projekty,</a:t>
            </a:r>
          </a:p>
          <a:p>
            <a:r>
              <a:rPr lang="sk-SK" dirty="0" smtClean="0"/>
              <a:t>výmena fotiek,</a:t>
            </a:r>
          </a:p>
          <a:p>
            <a:r>
              <a:rPr lang="sk-SK" dirty="0" smtClean="0"/>
              <a:t>pridanie fotografií pomocou „</a:t>
            </a:r>
            <a:r>
              <a:rPr lang="sk-SK" dirty="0" err="1" smtClean="0"/>
              <a:t>drag</a:t>
            </a:r>
            <a:r>
              <a:rPr lang="sk-SK" dirty="0" smtClean="0"/>
              <a:t> and drop“ funguje len vtedy, ak je inštalovaný </a:t>
            </a:r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Gears</a:t>
            </a:r>
            <a:r>
              <a:rPr lang="sk-SK" dirty="0" smtClean="0"/>
              <a:t>,</a:t>
            </a:r>
          </a:p>
          <a:p>
            <a:r>
              <a:rPr lang="sk-SK" dirty="0" smtClean="0"/>
              <a:t>poznámky,</a:t>
            </a:r>
          </a:p>
          <a:p>
            <a:r>
              <a:rPr lang="sk-SK" dirty="0" smtClean="0"/>
              <a:t>koncipovanie myšlienok (</a:t>
            </a:r>
            <a:r>
              <a:rPr lang="sk-SK" dirty="0" err="1" smtClean="0"/>
              <a:t>brainstorming</a:t>
            </a:r>
            <a:r>
              <a:rPr lang="sk-SK" dirty="0" smtClean="0"/>
              <a:t>),</a:t>
            </a:r>
          </a:p>
          <a:p>
            <a:r>
              <a:rPr lang="sk-SK" sz="3900" b="1" dirty="0" smtClean="0"/>
              <a:t>interaktívne hry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24"/>
            <a:ext cx="6858048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Wave</a:t>
            </a:r>
            <a:r>
              <a:rPr lang="sk-SK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600" b="1" dirty="0" smtClean="0"/>
              <a:t>Časová os.</a:t>
            </a:r>
            <a:endParaRPr lang="sk-SK" b="1" dirty="0" smtClean="0"/>
          </a:p>
          <a:p>
            <a:r>
              <a:rPr lang="sk-SK" dirty="0" smtClean="0"/>
              <a:t>všetko sa môže vrátiť do hociktorého okamihu z minulosti vlny.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86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14282" y="785794"/>
            <a:ext cx="8572560" cy="21431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/>
              <a:t>Google</a:t>
            </a:r>
            <a:r>
              <a:rPr lang="sk-SK" dirty="0"/>
              <a:t> </a:t>
            </a:r>
            <a:r>
              <a:rPr lang="sk-SK" dirty="0" err="1"/>
              <a:t>Wave</a:t>
            </a:r>
            <a:r>
              <a:rPr lang="sk-SK" dirty="0"/>
              <a:t> je webová služba a platforma pre komunikáciu a spoluprácu užívateľov. </a:t>
            </a:r>
            <a:endParaRPr lang="en-US" dirty="0" smtClean="0"/>
          </a:p>
          <a:p>
            <a:r>
              <a:rPr lang="sk-SK" dirty="0"/>
              <a:t>Projekt začali </a:t>
            </a:r>
            <a:r>
              <a:rPr lang="sk-SK" dirty="0" err="1"/>
              <a:t>Lars</a:t>
            </a:r>
            <a:r>
              <a:rPr lang="sk-SK" dirty="0"/>
              <a:t> a </a:t>
            </a:r>
            <a:r>
              <a:rPr lang="sk-SK" dirty="0" err="1"/>
              <a:t>Jens</a:t>
            </a:r>
            <a:r>
              <a:rPr lang="sk-SK" dirty="0"/>
              <a:t> (</a:t>
            </a:r>
            <a:r>
              <a:rPr lang="sk-SK" dirty="0" err="1"/>
              <a:t>Google</a:t>
            </a:r>
            <a:r>
              <a:rPr lang="sk-SK" dirty="0"/>
              <a:t> programátori, ktorí tiež vyvinuli </a:t>
            </a:r>
            <a:r>
              <a:rPr lang="sk-SK" dirty="0" err="1"/>
              <a:t>Google</a:t>
            </a:r>
            <a:r>
              <a:rPr lang="sk-SK" dirty="0"/>
              <a:t> </a:t>
            </a:r>
            <a:r>
              <a:rPr lang="sk-SK" dirty="0" err="1" smtClean="0"/>
              <a:t>Maps</a:t>
            </a:r>
            <a:r>
              <a:rPr lang="en-US" dirty="0" smtClean="0"/>
              <a:t>)</a:t>
            </a:r>
            <a:r>
              <a:rPr lang="sk-SK" dirty="0" smtClean="0"/>
              <a:t>.</a:t>
            </a:r>
            <a:endParaRPr lang="en-US" dirty="0" smtClean="0"/>
          </a:p>
          <a:p>
            <a:r>
              <a:rPr lang="sk-SK" dirty="0"/>
              <a:t>Na rozdiel od konvenčnej elektronickej pošty, kde správa je kópia každého účastníka v diskusii, </a:t>
            </a:r>
            <a:r>
              <a:rPr lang="sk-SK" dirty="0" err="1"/>
              <a:t>Wave</a:t>
            </a:r>
            <a:r>
              <a:rPr lang="sk-SK" dirty="0"/>
              <a:t> všetky správy ukladá na serveri, a môžu ich otvoriť, písať, čítať, upravovať a odstraňovať všetci účastníci diskusie.</a:t>
            </a:r>
            <a:br>
              <a:rPr lang="sk-SK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Sidewiki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Čo je </a:t>
            </a:r>
            <a:r>
              <a:rPr lang="sk-SK" dirty="0" err="1" smtClean="0"/>
              <a:t>Sidewiki</a:t>
            </a:r>
            <a:r>
              <a:rPr lang="sk-SK" dirty="0" smtClean="0"/>
              <a:t>?</a:t>
            </a:r>
          </a:p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Sidewiki</a:t>
            </a:r>
            <a:r>
              <a:rPr lang="sk-SK" dirty="0" smtClean="0"/>
              <a:t> je </a:t>
            </a:r>
            <a:r>
              <a:rPr lang="sk-SK" dirty="0" err="1" smtClean="0"/>
              <a:t>sidebar</a:t>
            </a:r>
            <a:r>
              <a:rPr lang="sk-SK" dirty="0" smtClean="0"/>
              <a:t> prehliadača, ktorý vám umožní podieľať sa a prečítať si užitočné informácie spolu s užívateľmi o akejkoľvek webovej stránke.</a:t>
            </a:r>
          </a:p>
          <a:p>
            <a:r>
              <a:rPr lang="sk-SK" dirty="0" smtClean="0"/>
              <a:t>Je k dispozícii ako funkcia v aplikácii </a:t>
            </a:r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Toolbar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Sidewiki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878401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Sidewiki</a:t>
            </a:r>
            <a:r>
              <a:rPr lang="sk-SK" dirty="0" smtClean="0"/>
              <a:t> z</a:t>
            </a:r>
            <a:r>
              <a:rPr lang="en-US" dirty="0" err="1" smtClean="0"/>
              <a:t>ačíname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Akonáhle</a:t>
            </a:r>
            <a:r>
              <a:rPr lang="sk-SK" dirty="0" smtClean="0"/>
              <a:t> sa tlačidlo zobrazí na paneli s nástrojmi, stlačte ho a budete môcť vidieť </a:t>
            </a:r>
            <a:r>
              <a:rPr lang="sk-SK" dirty="0" err="1" smtClean="0"/>
              <a:t>Sidewiki</a:t>
            </a:r>
            <a:r>
              <a:rPr lang="sk-SK" dirty="0" smtClean="0"/>
              <a:t> položky, ktoré iní ľudia písali o stránke. </a:t>
            </a:r>
          </a:p>
          <a:p>
            <a:r>
              <a:rPr lang="sk-SK" dirty="0" smtClean="0"/>
              <a:t>Ak nie sú žiadne záznamy, môžete byť prvý, kto napíše!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Sidewiki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1383930"/>
            <a:ext cx="8929718" cy="490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Sidewiki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Ukazuje, že sú </a:t>
            </a:r>
            <a:r>
              <a:rPr lang="sk-SK" dirty="0" err="1" smtClean="0"/>
              <a:t>Sidewiki</a:t>
            </a:r>
            <a:r>
              <a:rPr lang="sk-SK" dirty="0" smtClean="0"/>
              <a:t> komentáre pre stránku, ktorú ste navštívili.</a:t>
            </a:r>
          </a:p>
          <a:p>
            <a:endParaRPr lang="sk-SK" dirty="0" smtClean="0"/>
          </a:p>
          <a:p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928934"/>
            <a:ext cx="3286148" cy="28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Sidewiki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Ukazuje že ešte nie sú žiadne </a:t>
            </a:r>
            <a:r>
              <a:rPr lang="sk-SK" dirty="0" err="1" smtClean="0"/>
              <a:t>Sidewiki</a:t>
            </a:r>
            <a:r>
              <a:rPr lang="sk-SK" dirty="0" smtClean="0"/>
              <a:t> záznamy na stránke, ktorú čítate.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910183"/>
            <a:ext cx="34290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Sidewiki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Naznačuje, že komentovanie nie je k dispozícii na stránke, ktorú čítate.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857496"/>
            <a:ext cx="350046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Sidewiki</a:t>
            </a:r>
            <a:r>
              <a:rPr lang="sk-SK" dirty="0" smtClean="0"/>
              <a:t> zdieľanie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Môžete zdieľať vaše komentáre na </a:t>
            </a:r>
            <a:r>
              <a:rPr lang="sk-SK" dirty="0" err="1" smtClean="0"/>
              <a:t>Facebook</a:t>
            </a:r>
            <a:r>
              <a:rPr lang="sk-SK" dirty="0" smtClean="0"/>
              <a:t>, </a:t>
            </a:r>
            <a:r>
              <a:rPr lang="sk-SK" dirty="0" err="1" smtClean="0"/>
              <a:t>Twitter</a:t>
            </a:r>
            <a:r>
              <a:rPr lang="sk-SK" dirty="0" smtClean="0"/>
              <a:t>, alebo e-mailom svojim kamarátom.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6086"/>
            <a:ext cx="8286808" cy="37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Sidewiki</a:t>
            </a:r>
            <a:r>
              <a:rPr lang="sk-SK" dirty="0" smtClean="0"/>
              <a:t> </a:t>
            </a:r>
            <a:r>
              <a:rPr lang="sk-SK" dirty="0" err="1" smtClean="0"/>
              <a:t>webmaster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 ste </a:t>
            </a:r>
            <a:r>
              <a:rPr lang="sk-SK" dirty="0" err="1" smtClean="0"/>
              <a:t>webmaster</a:t>
            </a:r>
            <a:r>
              <a:rPr lang="sk-SK" dirty="0" smtClean="0"/>
              <a:t>, môžete si nechať špeciálny </a:t>
            </a:r>
            <a:r>
              <a:rPr lang="sk-SK" dirty="0" err="1" smtClean="0"/>
              <a:t>Sidewiki</a:t>
            </a:r>
            <a:r>
              <a:rPr lang="sk-SK" dirty="0" smtClean="0"/>
              <a:t> vstup na vašu webovú stránku.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Sidewiki</a:t>
            </a:r>
            <a:r>
              <a:rPr lang="sk-SK" dirty="0" smtClean="0"/>
              <a:t> </a:t>
            </a:r>
            <a:r>
              <a:rPr lang="sk-SK" dirty="0" err="1" smtClean="0"/>
              <a:t>webmaster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 ste </a:t>
            </a:r>
            <a:r>
              <a:rPr lang="sk-SK" dirty="0" err="1" smtClean="0"/>
              <a:t>webmaster</a:t>
            </a:r>
            <a:r>
              <a:rPr lang="sk-SK" dirty="0" smtClean="0"/>
              <a:t>, môžete si nechať špeciálny </a:t>
            </a:r>
            <a:r>
              <a:rPr lang="sk-SK" dirty="0" err="1" smtClean="0"/>
              <a:t>Sidewiki</a:t>
            </a:r>
            <a:r>
              <a:rPr lang="sk-SK" dirty="0" smtClean="0"/>
              <a:t> vstup na vašu webovú stránku.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3506"/>
            <a:ext cx="4711980" cy="679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Wave</a:t>
            </a:r>
            <a:r>
              <a:rPr lang="sk-SK" dirty="0" smtClean="0"/>
              <a:t> anatómia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Pojem vlna (</a:t>
            </a:r>
            <a:r>
              <a:rPr lang="sk-SK" dirty="0" err="1" smtClean="0"/>
              <a:t>wave</a:t>
            </a:r>
            <a:r>
              <a:rPr lang="sk-SK" dirty="0" smtClean="0"/>
              <a:t>) Odkazuje na diskusiu, v ktorej používatelia podieľajú služby . Vlny môžu byť </a:t>
            </a:r>
            <a:r>
              <a:rPr lang="sk-SK" b="1" dirty="0" smtClean="0"/>
              <a:t>súkromné</a:t>
            </a:r>
            <a:r>
              <a:rPr lang="sk-SK" dirty="0" smtClean="0"/>
              <a:t>, môžu byť </a:t>
            </a:r>
            <a:r>
              <a:rPr lang="sk-SK" dirty="0" err="1" smtClean="0"/>
              <a:t>viditelné</a:t>
            </a:r>
            <a:r>
              <a:rPr lang="sk-SK" dirty="0" smtClean="0"/>
              <a:t> iba vybraným používateľom, ktorí sa podieľajú na vlne, a </a:t>
            </a:r>
            <a:r>
              <a:rPr lang="sk-SK" b="1" dirty="0" smtClean="0"/>
              <a:t>verejné</a:t>
            </a:r>
            <a:r>
              <a:rPr lang="sk-SK" dirty="0" smtClean="0"/>
              <a:t> (</a:t>
            </a:r>
            <a:r>
              <a:rPr lang="sk-SK" dirty="0" err="1" smtClean="0"/>
              <a:t>public</a:t>
            </a:r>
            <a:r>
              <a:rPr lang="sk-SK" dirty="0" smtClean="0"/>
              <a:t>), ktoré môžu vidieť všetci používatelia služby. </a:t>
            </a:r>
          </a:p>
          <a:p>
            <a:r>
              <a:rPr lang="sk-SK" dirty="0" smtClean="0"/>
              <a:t>Značka (</a:t>
            </a:r>
            <a:r>
              <a:rPr lang="sk-SK" dirty="0" err="1" smtClean="0"/>
              <a:t>blip</a:t>
            </a:r>
            <a:r>
              <a:rPr lang="sk-SK" dirty="0" smtClean="0"/>
              <a:t>), jedna správa vo vlne.</a:t>
            </a:r>
          </a:p>
          <a:p>
            <a:r>
              <a:rPr lang="sk-SK" dirty="0" smtClean="0"/>
              <a:t>Píšťalka (</a:t>
            </a:r>
            <a:r>
              <a:rPr lang="sk-SK" dirty="0" err="1" smtClean="0"/>
              <a:t>ping</a:t>
            </a:r>
            <a:r>
              <a:rPr lang="sk-SK" dirty="0" smtClean="0"/>
              <a:t>) je priama správa, ktorú používateľ odošle inému užívateľovi. Po otvorení, píšťalka sa stáva súkromnou vlnou medzi dvoma používateľmi, ktorí môžu pripojiť, aj ďalších pozvaných užívateľov.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Sidewiki</a:t>
            </a:r>
            <a:r>
              <a:rPr lang="sk-SK" dirty="0" smtClean="0"/>
              <a:t> </a:t>
            </a:r>
            <a:r>
              <a:rPr lang="sk-SK" dirty="0" err="1" smtClean="0"/>
              <a:t>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 publikovaní záznamu v </a:t>
            </a:r>
            <a:r>
              <a:rPr lang="sk-SK" dirty="0" err="1" smtClean="0"/>
              <a:t>Sidewiki</a:t>
            </a:r>
            <a:r>
              <a:rPr lang="sk-SK" dirty="0" smtClean="0"/>
              <a:t>, môžete súčasne publikovať na </a:t>
            </a:r>
            <a:r>
              <a:rPr lang="sk-SK" dirty="0" err="1" smtClean="0"/>
              <a:t>blogové</a:t>
            </a:r>
            <a:r>
              <a:rPr lang="sk-SK" dirty="0" smtClean="0"/>
              <a:t> služby </a:t>
            </a:r>
            <a:r>
              <a:rPr lang="sk-SK" dirty="0" err="1" smtClean="0"/>
              <a:t>Blogger</a:t>
            </a:r>
            <a:r>
              <a:rPr lang="sk-SK" dirty="0" smtClean="0"/>
              <a:t>, spojené s účtom </a:t>
            </a:r>
            <a:r>
              <a:rPr lang="sk-SK" dirty="0" err="1" smtClean="0"/>
              <a:t>Google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Sidewiki</a:t>
            </a:r>
            <a:r>
              <a:rPr lang="sk-SK" dirty="0" smtClean="0"/>
              <a:t> </a:t>
            </a:r>
            <a:r>
              <a:rPr lang="sk-SK" dirty="0" err="1" smtClean="0"/>
              <a:t>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publikovaní</a:t>
            </a:r>
            <a:r>
              <a:rPr lang="en-US" dirty="0" smtClean="0"/>
              <a:t> </a:t>
            </a:r>
            <a:r>
              <a:rPr lang="en-US" dirty="0" err="1" smtClean="0"/>
              <a:t>záznam</a:t>
            </a:r>
            <a:r>
              <a:rPr lang="sk-SK" dirty="0" smtClean="0"/>
              <a:t>u</a:t>
            </a:r>
            <a:r>
              <a:rPr lang="en-US" dirty="0" smtClean="0"/>
              <a:t> v </a:t>
            </a:r>
            <a:r>
              <a:rPr lang="en-US" dirty="0" err="1" smtClean="0"/>
              <a:t>Sidewiki</a:t>
            </a:r>
            <a:r>
              <a:rPr lang="en-US" dirty="0" smtClean="0"/>
              <a:t>, </a:t>
            </a:r>
            <a:r>
              <a:rPr lang="en-US" dirty="0" err="1" smtClean="0"/>
              <a:t>môžete</a:t>
            </a:r>
            <a:r>
              <a:rPr lang="en-US" dirty="0" smtClean="0"/>
              <a:t> </a:t>
            </a:r>
            <a:r>
              <a:rPr lang="en-US" dirty="0" err="1" smtClean="0"/>
              <a:t>súčasne</a:t>
            </a:r>
            <a:r>
              <a:rPr lang="en-US" dirty="0" smtClean="0"/>
              <a:t> </a:t>
            </a:r>
            <a:r>
              <a:rPr lang="sk-SK" dirty="0" smtClean="0"/>
              <a:t>publikovať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blog</a:t>
            </a:r>
            <a:r>
              <a:rPr lang="sk-SK" dirty="0" err="1" smtClean="0"/>
              <a:t>ové</a:t>
            </a:r>
            <a:r>
              <a:rPr lang="en-US" dirty="0" smtClean="0"/>
              <a:t> </a:t>
            </a:r>
            <a:r>
              <a:rPr lang="en-US" dirty="0" err="1" smtClean="0"/>
              <a:t>služby</a:t>
            </a:r>
            <a:r>
              <a:rPr lang="en-US" dirty="0" smtClean="0"/>
              <a:t> Blogger, </a:t>
            </a:r>
            <a:r>
              <a:rPr lang="en-US" dirty="0" err="1" smtClean="0"/>
              <a:t>spojené</a:t>
            </a:r>
            <a:r>
              <a:rPr lang="en-US" dirty="0" smtClean="0"/>
              <a:t> s </a:t>
            </a:r>
            <a:r>
              <a:rPr lang="en-US" dirty="0" err="1" smtClean="0"/>
              <a:t>účtom</a:t>
            </a:r>
            <a:r>
              <a:rPr lang="en-US" dirty="0" smtClean="0"/>
              <a:t> Google.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3"/>
            <a:ext cx="4831789" cy="664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Sidewiki</a:t>
            </a:r>
            <a:r>
              <a:rPr lang="en-US" dirty="0" smtClean="0"/>
              <a:t> </a:t>
            </a:r>
            <a:r>
              <a:rPr lang="sk-SK" dirty="0" smtClean="0"/>
              <a:t>h</a:t>
            </a:r>
            <a:r>
              <a:rPr lang="en-US" dirty="0" err="1" smtClean="0"/>
              <a:t>odnot</a:t>
            </a:r>
            <a:r>
              <a:rPr lang="sk-SK" dirty="0" err="1" smtClean="0"/>
              <a:t>enie</a:t>
            </a:r>
            <a:r>
              <a:rPr lang="sk-SK" dirty="0" smtClean="0"/>
              <a:t> položiek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Sidewiki</a:t>
            </a:r>
            <a:r>
              <a:rPr lang="sk-SK" dirty="0" smtClean="0"/>
              <a:t> používa kvalitné algoritmus na určenie poradia položiek, ktoré sa zobrazia v bočnom paneli pre danú stránku. </a:t>
            </a:r>
          </a:p>
          <a:p>
            <a:r>
              <a:rPr lang="sk-SK" dirty="0" smtClean="0"/>
              <a:t>Zápisy, ktoré skóroval za veľmi užitočné a relevantné majú väčšiu pravdepodobnosť, na zobrazenie.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267339"/>
            <a:ext cx="8206517" cy="123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Sidewiki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Použitie HTML v položkách </a:t>
            </a:r>
            <a:r>
              <a:rPr lang="sk-SK" dirty="0" err="1" smtClean="0"/>
              <a:t>Sidewiki</a:t>
            </a:r>
            <a:endParaRPr lang="sk-SK" dirty="0" smtClean="0"/>
          </a:p>
          <a:p>
            <a:r>
              <a:rPr lang="sk-SK" dirty="0" smtClean="0"/>
              <a:t>Zobrazenie </a:t>
            </a:r>
            <a:r>
              <a:rPr lang="sk-SK" dirty="0" err="1" smtClean="0"/>
              <a:t>Sidewiki</a:t>
            </a:r>
            <a:r>
              <a:rPr lang="sk-SK" dirty="0" smtClean="0"/>
              <a:t> položky v </a:t>
            </a:r>
            <a:r>
              <a:rPr lang="sk-SK" dirty="0" err="1" smtClean="0"/>
              <a:t>Google</a:t>
            </a:r>
            <a:r>
              <a:rPr lang="sk-SK" dirty="0" smtClean="0"/>
              <a:t> profile</a:t>
            </a:r>
          </a:p>
          <a:p>
            <a:r>
              <a:rPr lang="sk-SK" dirty="0" smtClean="0"/>
              <a:t>Povoliť alebo zakázať </a:t>
            </a:r>
            <a:r>
              <a:rPr lang="sk-SK" dirty="0" err="1" smtClean="0"/>
              <a:t>Sidewiki</a:t>
            </a:r>
            <a:endParaRPr lang="sk-SK" dirty="0" smtClean="0"/>
          </a:p>
          <a:p>
            <a:r>
              <a:rPr lang="sk-SK" dirty="0" smtClean="0"/>
              <a:t>Jazyky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Odkazy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hlinkClick r:id="rId2"/>
              </a:rPr>
              <a:t>http://www.google.com/sidewiki/intl/en/index.html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http://www.google.com/support/toolbar/bin/topic.py?topic=24314&amp;hl=en</a:t>
            </a:r>
            <a:endParaRPr lang="sk-SK" dirty="0" smtClean="0"/>
          </a:p>
          <a:p>
            <a:r>
              <a:rPr lang="en-US" dirty="0" smtClean="0">
                <a:hlinkClick r:id="rId4"/>
              </a:rPr>
              <a:t>http://wave.google.com/help/wave/extensions.html</a:t>
            </a:r>
            <a:endParaRPr lang="sk-SK" dirty="0" smtClean="0"/>
          </a:p>
          <a:p>
            <a:r>
              <a:rPr lang="en-US" dirty="0" smtClean="0">
                <a:hlinkClick r:id="rId5"/>
              </a:rPr>
              <a:t>http://wave.google.com/help/wave/using-wave.html</a:t>
            </a:r>
            <a:endParaRPr lang="sk-SK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Kto </a:t>
            </a:r>
            <a:r>
              <a:rPr lang="en-US" dirty="0" smtClean="0"/>
              <a:t>by </a:t>
            </a:r>
            <a:r>
              <a:rPr lang="sk-SK" dirty="0" smtClean="0"/>
              <a:t>chce vyskúšať nech sa ozve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kokavec</a:t>
            </a:r>
            <a:r>
              <a:rPr lang="en-US" dirty="0" smtClean="0"/>
              <a:t>@</a:t>
            </a:r>
            <a:r>
              <a:rPr lang="en-US" dirty="0" err="1" smtClean="0"/>
              <a:t>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6858048" cy="489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Wave</a:t>
            </a:r>
            <a:r>
              <a:rPr lang="sk-SK" dirty="0" smtClean="0"/>
              <a:t> anatómia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700" dirty="0" smtClean="0"/>
              <a:t>Ako je vidieť na obrázku </a:t>
            </a:r>
            <a:r>
              <a:rPr lang="en-US" sz="2700" dirty="0" err="1" smtClean="0"/>
              <a:t>ni</a:t>
            </a:r>
            <a:r>
              <a:rPr lang="sk-SK" sz="2700" dirty="0" err="1" smtClean="0"/>
              <a:t>žšie</a:t>
            </a:r>
            <a:r>
              <a:rPr lang="sk-SK" sz="2700" dirty="0" smtClean="0"/>
              <a:t>, rozhranie </a:t>
            </a:r>
            <a:r>
              <a:rPr lang="sk-SK" sz="2700" dirty="0" err="1" smtClean="0"/>
              <a:t>Wave</a:t>
            </a:r>
            <a:r>
              <a:rPr lang="sk-SK" sz="2700" dirty="0" smtClean="0"/>
              <a:t> sa skladá z troch stĺpcov: </a:t>
            </a:r>
          </a:p>
          <a:p>
            <a:r>
              <a:rPr lang="sk-SK" sz="2700" dirty="0" smtClean="0"/>
              <a:t>V prvom stĺpci sú umiestnené dva </a:t>
            </a:r>
            <a:r>
              <a:rPr lang="sk-SK" sz="2700" dirty="0" err="1" smtClean="0"/>
              <a:t>dialógi</a:t>
            </a:r>
            <a:r>
              <a:rPr lang="sk-SK" sz="2700" dirty="0" smtClean="0"/>
              <a:t>.</a:t>
            </a:r>
          </a:p>
          <a:p>
            <a:r>
              <a:rPr lang="sk-SK" sz="2700" dirty="0" smtClean="0"/>
              <a:t>V ľavom dolnom rohu je dialóg, v ktorom sú uvedené kontakty užívateľa "priatelia". </a:t>
            </a:r>
          </a:p>
          <a:p>
            <a:r>
              <a:rPr lang="sk-SK" sz="2700" dirty="0" smtClean="0"/>
              <a:t>Nad tým, v ľavom hornom rohu ľavom stĺpci je dialóg navigácie.</a:t>
            </a:r>
          </a:p>
          <a:p>
            <a:r>
              <a:rPr lang="sk-SK" sz="2700" dirty="0" smtClean="0"/>
              <a:t>Druhý stĺpec slúži na zobrazenie zoznamu vĺn vnútri zvolenej zložky v navigačnom dialógovom okne.</a:t>
            </a:r>
          </a:p>
          <a:p>
            <a:r>
              <a:rPr lang="sk-SK" sz="2700" dirty="0" smtClean="0"/>
              <a:t>Tretí stĺpec zobrazuje obsah vybranej vlny.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6" y="142852"/>
            <a:ext cx="8929718" cy="66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Wave</a:t>
            </a:r>
            <a:r>
              <a:rPr lang="sk-SK" dirty="0" smtClean="0"/>
              <a:t> aplikácia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sz="3900" b="1" dirty="0" smtClean="0"/>
              <a:t>Plánovanie udalostí</a:t>
            </a:r>
            <a:r>
              <a:rPr lang="sk-SK" b="1" dirty="0" smtClean="0"/>
              <a:t>,</a:t>
            </a:r>
          </a:p>
          <a:p>
            <a:r>
              <a:rPr lang="sk-SK" dirty="0" smtClean="0"/>
              <a:t>spoločné projekty,</a:t>
            </a:r>
          </a:p>
          <a:p>
            <a:r>
              <a:rPr lang="sk-SK" dirty="0" smtClean="0"/>
              <a:t>výmena fotiek,</a:t>
            </a:r>
          </a:p>
          <a:p>
            <a:r>
              <a:rPr lang="sk-SK" dirty="0" smtClean="0"/>
              <a:t>pridanie fotografií pomocou „</a:t>
            </a:r>
            <a:r>
              <a:rPr lang="sk-SK" dirty="0" err="1" smtClean="0"/>
              <a:t>drag</a:t>
            </a:r>
            <a:r>
              <a:rPr lang="sk-SK" dirty="0" smtClean="0"/>
              <a:t> and drop“ funguje len vtedy, ak je inštalovaný </a:t>
            </a:r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Gears</a:t>
            </a:r>
            <a:r>
              <a:rPr lang="sk-SK" dirty="0" smtClean="0"/>
              <a:t>,</a:t>
            </a:r>
          </a:p>
          <a:p>
            <a:r>
              <a:rPr lang="sk-SK" dirty="0" smtClean="0"/>
              <a:t>poznámky,</a:t>
            </a:r>
          </a:p>
          <a:p>
            <a:r>
              <a:rPr lang="sk-SK" dirty="0" smtClean="0"/>
              <a:t>koncipovanie myšlienok (</a:t>
            </a:r>
            <a:r>
              <a:rPr lang="sk-SK" dirty="0" err="1" smtClean="0"/>
              <a:t>brainstorming</a:t>
            </a:r>
            <a:r>
              <a:rPr lang="sk-SK" dirty="0" smtClean="0"/>
              <a:t>),</a:t>
            </a:r>
          </a:p>
          <a:p>
            <a:r>
              <a:rPr lang="sk-SK" dirty="0" smtClean="0"/>
              <a:t>interaktívne hry.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6858048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Plánovanie udalostí,</a:t>
            </a:r>
          </a:p>
          <a:p>
            <a:r>
              <a:rPr lang="sk-SK" sz="3900" b="1" dirty="0" smtClean="0"/>
              <a:t>spoločné projekty</a:t>
            </a:r>
            <a:r>
              <a:rPr lang="sk-SK" dirty="0" smtClean="0"/>
              <a:t>,</a:t>
            </a:r>
          </a:p>
          <a:p>
            <a:r>
              <a:rPr lang="sk-SK" dirty="0" smtClean="0"/>
              <a:t>výmena fotiek,</a:t>
            </a:r>
          </a:p>
          <a:p>
            <a:r>
              <a:rPr lang="sk-SK" dirty="0" smtClean="0"/>
              <a:t>pridanie fotografií pomocou „</a:t>
            </a:r>
            <a:r>
              <a:rPr lang="sk-SK" dirty="0" err="1" smtClean="0"/>
              <a:t>drag</a:t>
            </a:r>
            <a:r>
              <a:rPr lang="sk-SK" dirty="0" smtClean="0"/>
              <a:t> and drop“ funguje len vtedy, ak je inštalovaný </a:t>
            </a:r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Gears</a:t>
            </a:r>
            <a:r>
              <a:rPr lang="sk-SK" dirty="0" smtClean="0"/>
              <a:t>,</a:t>
            </a:r>
          </a:p>
          <a:p>
            <a:r>
              <a:rPr lang="sk-SK" dirty="0" smtClean="0"/>
              <a:t>poznámky,</a:t>
            </a:r>
          </a:p>
          <a:p>
            <a:r>
              <a:rPr lang="sk-SK" dirty="0" smtClean="0"/>
              <a:t>koncipovanie myšlienok (</a:t>
            </a:r>
            <a:r>
              <a:rPr lang="sk-SK" dirty="0" err="1" smtClean="0"/>
              <a:t>brainstorming</a:t>
            </a:r>
            <a:r>
              <a:rPr lang="sk-SK" dirty="0" smtClean="0"/>
              <a:t>),</a:t>
            </a:r>
          </a:p>
          <a:p>
            <a:r>
              <a:rPr lang="sk-SK" dirty="0" smtClean="0"/>
              <a:t>interaktívne hry.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6E67-886A-45E6-81ED-CDA87070F6D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843</Words>
  <Application>Microsoft Office PowerPoint</Application>
  <PresentationFormat>On-screen Show (4:3)</PresentationFormat>
  <Paragraphs>143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Google Wave  Google Sidewiki</vt:lpstr>
      <vt:lpstr>Google Wave</vt:lpstr>
      <vt:lpstr>Google Wave anatómia</vt:lpstr>
      <vt:lpstr>Google Wave anatómia</vt:lpstr>
      <vt:lpstr>Google Wave</vt:lpstr>
      <vt:lpstr>Google Wave aplikácia</vt:lpstr>
      <vt:lpstr>Slide 7</vt:lpstr>
      <vt:lpstr>Google Wave</vt:lpstr>
      <vt:lpstr>Slide 9</vt:lpstr>
      <vt:lpstr>Google Wave</vt:lpstr>
      <vt:lpstr>Slide 11</vt:lpstr>
      <vt:lpstr>Google Wave</vt:lpstr>
      <vt:lpstr>Slide 13</vt:lpstr>
      <vt:lpstr>Google Wave</vt:lpstr>
      <vt:lpstr>Slide 15</vt:lpstr>
      <vt:lpstr>Google Wave</vt:lpstr>
      <vt:lpstr>Slide 17</vt:lpstr>
      <vt:lpstr>Google Wave </vt:lpstr>
      <vt:lpstr>Slide 19</vt:lpstr>
      <vt:lpstr>Google Sidewiki</vt:lpstr>
      <vt:lpstr>Google Sidewiki</vt:lpstr>
      <vt:lpstr>Google Sidewiki začíname</vt:lpstr>
      <vt:lpstr>Google Sidewiki</vt:lpstr>
      <vt:lpstr>Google Sidewiki</vt:lpstr>
      <vt:lpstr>Google Sidewiki</vt:lpstr>
      <vt:lpstr>Google Sidewiki</vt:lpstr>
      <vt:lpstr>Google Sidewiki zdieľanie</vt:lpstr>
      <vt:lpstr>Google Sidewiki webmaster</vt:lpstr>
      <vt:lpstr>Google Sidewiki webmaster</vt:lpstr>
      <vt:lpstr>Google Sidewiki blog</vt:lpstr>
      <vt:lpstr>Google Sidewiki blog</vt:lpstr>
      <vt:lpstr>Google Sidewiki hodnotenie položiek</vt:lpstr>
      <vt:lpstr>Google Sidewiki</vt:lpstr>
      <vt:lpstr>Odkazy</vt:lpstr>
      <vt:lpstr>Kto by chce vyskúšať nech sa ozve na kokavec@gmail.com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Wave  Google Sidewiki</dc:title>
  <dc:creator>KoBra</dc:creator>
  <cp:lastModifiedBy>KoBra</cp:lastModifiedBy>
  <cp:revision>50</cp:revision>
  <dcterms:created xsi:type="dcterms:W3CDTF">2009-12-07T16:43:29Z</dcterms:created>
  <dcterms:modified xsi:type="dcterms:W3CDTF">2009-12-09T12:47:56Z</dcterms:modified>
</cp:coreProperties>
</file>