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11"/>
  </p:notesMasterIdLst>
  <p:sldIdLst>
    <p:sldId id="256" r:id="rId2"/>
    <p:sldId id="257" r:id="rId3"/>
    <p:sldId id="288" r:id="rId4"/>
    <p:sldId id="292" r:id="rId5"/>
    <p:sldId id="294" r:id="rId6"/>
    <p:sldId id="295" r:id="rId7"/>
    <p:sldId id="296" r:id="rId8"/>
    <p:sldId id="297" r:id="rId9"/>
    <p:sldId id="29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CC99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1674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230B86-AF6B-461C-865B-F432F39AC685}" type="datetimeFigureOut">
              <a:rPr lang="sk-SK" smtClean="0"/>
              <a:t>22.11.2012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7F954-C6D9-4610-A76A-91EE1386718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42619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7F954-C6D9-4610-A76A-91EE1386718E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75302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22.11.2012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Holub, Bieliková - WIKT 2012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22.11.2012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Holub, Bieliková - WIKT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r>
              <a:rPr lang="sk-SK" smtClean="0"/>
              <a:t>22.11.2012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pt-BR" smtClean="0"/>
              <a:t>Holub, Bieliková - WIKT 2012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22.11.2012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Holub, Bieliková - WIKT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22.11.2012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Holub, Bieliková - WIKT 2012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sk-SK" smtClean="0"/>
              <a:t>22.11.2012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pt-BR" smtClean="0"/>
              <a:t>Holub, Bieliková - WIKT 2012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sk-SK" smtClean="0"/>
              <a:t>22.11.2012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pt-BR" smtClean="0"/>
              <a:t>Holub, Bieliková - WIKT 2012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22.11.2012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Holub, Bieliková - WIKT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22.11.2012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Holub, Bieliková - WIKT 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22.11.2012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Holub, Bieliková - WIKT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r>
              <a:rPr lang="sk-SK" smtClean="0"/>
              <a:t>22.11.2012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pt-BR" smtClean="0"/>
              <a:t>Holub, Bieliková - WIKT 2012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22.11.2012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Holub, Bieliková - WIKT 2012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2401" y="152401"/>
            <a:ext cx="3276600" cy="1295400"/>
          </a:xfrm>
          <a:prstGeom prst="round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981200"/>
            <a:ext cx="8610600" cy="2362200"/>
          </a:xfrm>
        </p:spPr>
        <p:txBody>
          <a:bodyPr>
            <a:noAutofit/>
          </a:bodyPr>
          <a:lstStyle/>
          <a:p>
            <a:pPr algn="ctr"/>
            <a:r>
              <a:rPr lang="sk-SK" sz="4800" b="1" cap="none" dirty="0" smtClean="0">
                <a:ea typeface="Tahoma" pitchFamily="34" charset="0"/>
                <a:cs typeface="Tahoma" pitchFamily="34" charset="0"/>
              </a:rPr>
              <a:t>Využitie prepojených dát</a:t>
            </a:r>
            <a:br>
              <a:rPr lang="sk-SK" sz="4800" b="1" cap="none" dirty="0" smtClean="0">
                <a:ea typeface="Tahoma" pitchFamily="34" charset="0"/>
                <a:cs typeface="Tahoma" pitchFamily="34" charset="0"/>
              </a:rPr>
            </a:br>
            <a:r>
              <a:rPr lang="sk-SK" sz="4800" b="1" cap="none" dirty="0" smtClean="0">
                <a:ea typeface="Tahoma" pitchFamily="34" charset="0"/>
                <a:cs typeface="Tahoma" pitchFamily="34" charset="0"/>
              </a:rPr>
              <a:t>v digitálnej knižnici</a:t>
            </a:r>
            <a:endParaRPr lang="sk-SK" sz="4800" cap="none" dirty="0"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holub@fiit.stuba.sk</a:t>
            </a:r>
            <a:endParaRPr lang="sk-SK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3048000" cy="1093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0" y="6057331"/>
            <a:ext cx="2209800" cy="685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	FIIT STU</a:t>
            </a:r>
            <a:endParaRPr lang="sk-SK" dirty="0" smtClean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28600" y="4495800"/>
            <a:ext cx="8610600" cy="1371600"/>
          </a:xfrm>
          <a:prstGeom prst="rect">
            <a:avLst/>
          </a:prstGeom>
        </p:spPr>
        <p:txBody>
          <a:bodyPr vert="horz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cap="none" dirty="0" smtClean="0">
                <a:latin typeface="+mn-lt"/>
                <a:ea typeface="Tahoma" pitchFamily="34" charset="0"/>
                <a:cs typeface="Tahoma" pitchFamily="34" charset="0"/>
              </a:rPr>
              <a:t>Michal </a:t>
            </a:r>
            <a:r>
              <a:rPr lang="en-US" sz="4000" b="1" cap="none" dirty="0" err="1" smtClean="0">
                <a:latin typeface="+mn-lt"/>
                <a:ea typeface="Tahoma" pitchFamily="34" charset="0"/>
                <a:cs typeface="Tahoma" pitchFamily="34" charset="0"/>
              </a:rPr>
              <a:t>Holub</a:t>
            </a:r>
            <a:endParaRPr lang="en-US" sz="4000" b="1" cap="none" dirty="0" smtClean="0">
              <a:latin typeface="+mn-lt"/>
              <a:ea typeface="Tahoma" pitchFamily="34" charset="0"/>
              <a:cs typeface="Tahoma" pitchFamily="34" charset="0"/>
            </a:endParaRPr>
          </a:p>
          <a:p>
            <a:pPr algn="ctr"/>
            <a:endParaRPr lang="sk-SK" sz="2500" b="1" cap="none" dirty="0" smtClean="0">
              <a:latin typeface="+mn-lt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sk-SK" sz="2500" b="1" cap="none" dirty="0" smtClean="0">
                <a:latin typeface="+mn-lt"/>
                <a:ea typeface="Tahoma" pitchFamily="34" charset="0"/>
                <a:cs typeface="Tahoma" pitchFamily="34" charset="0"/>
              </a:rPr>
              <a:t>školiteľka: prof. Mária Bieliková</a:t>
            </a:r>
            <a:endParaRPr lang="sk-SK" sz="2500" cap="none" dirty="0">
              <a:latin typeface="+mn-lt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54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Motivácia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Digi</a:t>
            </a:r>
            <a:r>
              <a:rPr lang="sk-SK" dirty="0" err="1" smtClean="0"/>
              <a:t>tálne</a:t>
            </a:r>
            <a:r>
              <a:rPr lang="sk-SK" dirty="0" smtClean="0"/>
              <a:t> knižnice – rozsiahla doména, veľa dát</a:t>
            </a:r>
          </a:p>
          <a:p>
            <a:r>
              <a:rPr lang="sk-SK" dirty="0" smtClean="0"/>
              <a:t>Problémy s</a:t>
            </a:r>
          </a:p>
          <a:p>
            <a:pPr lvl="1"/>
            <a:r>
              <a:rPr lang="sk-SK" dirty="0" smtClean="0"/>
              <a:t>vyhľadávaním – tvorba a odporúčanie dopytov</a:t>
            </a:r>
          </a:p>
          <a:p>
            <a:pPr lvl="1"/>
            <a:r>
              <a:rPr lang="sk-SK" dirty="0" smtClean="0"/>
              <a:t>navigovaním – získanie prehľadu oblasti</a:t>
            </a:r>
          </a:p>
          <a:p>
            <a:r>
              <a:rPr lang="sk-SK" dirty="0" smtClean="0"/>
              <a:t>Potrebujeme</a:t>
            </a:r>
          </a:p>
          <a:p>
            <a:pPr lvl="1"/>
            <a:r>
              <a:rPr lang="sk-SK" dirty="0" smtClean="0"/>
              <a:t>doménový model s rôznymi typmi vzťahov</a:t>
            </a:r>
          </a:p>
          <a:p>
            <a:pPr lvl="1"/>
            <a:r>
              <a:rPr lang="sk-SK" dirty="0" smtClean="0"/>
              <a:t>model používateľa</a:t>
            </a:r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Holub, Bieliková - WIKT 2012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22.11.2012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87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Digitálne knižnice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Články, autori, časopisy, konferencie</a:t>
            </a:r>
          </a:p>
          <a:p>
            <a:r>
              <a:rPr lang="sk-SK" dirty="0" smtClean="0"/>
              <a:t>Organizácie</a:t>
            </a:r>
          </a:p>
          <a:p>
            <a:pPr lvl="1"/>
            <a:r>
              <a:rPr lang="sk-SK" dirty="0" smtClean="0"/>
              <a:t>Vydavateľstvá</a:t>
            </a:r>
          </a:p>
          <a:p>
            <a:pPr lvl="1"/>
            <a:r>
              <a:rPr lang="sk-SK" dirty="0" smtClean="0"/>
              <a:t>Pracoviská (fakulty, ústavy)</a:t>
            </a:r>
          </a:p>
          <a:p>
            <a:r>
              <a:rPr lang="sk-SK" dirty="0" smtClean="0"/>
              <a:t>Reprezentácia pomocou </a:t>
            </a:r>
            <a:r>
              <a:rPr lang="sk-SK" dirty="0" err="1" smtClean="0"/>
              <a:t>Linked</a:t>
            </a:r>
            <a:r>
              <a:rPr lang="sk-SK" dirty="0" smtClean="0"/>
              <a:t> </a:t>
            </a:r>
            <a:r>
              <a:rPr lang="sk-SK" dirty="0" err="1" smtClean="0"/>
              <a:t>Data</a:t>
            </a:r>
            <a:endParaRPr lang="sk-SK" dirty="0" smtClean="0"/>
          </a:p>
          <a:p>
            <a:r>
              <a:rPr lang="sk-SK" dirty="0" smtClean="0"/>
              <a:t>Pracujeme s ACM </a:t>
            </a:r>
            <a:r>
              <a:rPr lang="sk-SK" dirty="0" err="1" smtClean="0"/>
              <a:t>Digital</a:t>
            </a:r>
            <a:r>
              <a:rPr lang="sk-SK" dirty="0" smtClean="0"/>
              <a:t> </a:t>
            </a:r>
            <a:r>
              <a:rPr lang="sk-SK" dirty="0" err="1" smtClean="0"/>
              <a:t>Library</a:t>
            </a:r>
            <a:endParaRPr lang="sk-SK" dirty="0" smtClean="0"/>
          </a:p>
          <a:p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Holub, Bieliková - WIKT 2012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22.11.2012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34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Získavanie </a:t>
            </a:r>
            <a:r>
              <a:rPr lang="sk-SK" dirty="0" err="1" smtClean="0"/>
              <a:t>meta</a:t>
            </a:r>
            <a:r>
              <a:rPr lang="sk-SK" dirty="0" smtClean="0"/>
              <a:t>(dát)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Webový </a:t>
            </a:r>
            <a:r>
              <a:rPr lang="sk-SK" dirty="0" err="1" smtClean="0"/>
              <a:t>preliezač</a:t>
            </a:r>
            <a:r>
              <a:rPr lang="sk-SK" dirty="0" smtClean="0"/>
              <a:t> – </a:t>
            </a:r>
            <a:r>
              <a:rPr lang="sk-SK" dirty="0" err="1" smtClean="0"/>
              <a:t>sťahúň</a:t>
            </a:r>
            <a:endParaRPr lang="sk-SK" dirty="0"/>
          </a:p>
          <a:p>
            <a:pPr lvl="1"/>
            <a:r>
              <a:rPr lang="sk-SK" dirty="0" smtClean="0"/>
              <a:t>Podľa ID získavame články</a:t>
            </a:r>
          </a:p>
          <a:p>
            <a:pPr lvl="1"/>
            <a:r>
              <a:rPr lang="sk-SK" dirty="0" smtClean="0"/>
              <a:t>1 článok = 1 HTML stránka</a:t>
            </a:r>
          </a:p>
          <a:p>
            <a:r>
              <a:rPr lang="sk-SK" dirty="0" smtClean="0"/>
              <a:t>Zacielenie na aktivitu používateľa</a:t>
            </a:r>
          </a:p>
          <a:p>
            <a:pPr lvl="1"/>
            <a:r>
              <a:rPr lang="sk-SK" dirty="0" err="1" smtClean="0"/>
              <a:t>Annota</a:t>
            </a:r>
            <a:r>
              <a:rPr lang="sk-SK" dirty="0" smtClean="0"/>
              <a:t> – sledujeme navštívené stránky v ACM</a:t>
            </a:r>
          </a:p>
          <a:p>
            <a:pPr lvl="1"/>
            <a:r>
              <a:rPr lang="sk-SK" dirty="0" smtClean="0"/>
              <a:t>Sťahujeme primárne okolie navštívených ID</a:t>
            </a:r>
          </a:p>
          <a:p>
            <a:r>
              <a:rPr lang="sk-SK" dirty="0" err="1" smtClean="0"/>
              <a:t>Parsovanie</a:t>
            </a:r>
            <a:r>
              <a:rPr lang="sk-SK" dirty="0" smtClean="0"/>
              <a:t> HTML na serveri</a:t>
            </a:r>
          </a:p>
          <a:p>
            <a:pPr lvl="1"/>
            <a:r>
              <a:rPr lang="sk-SK" dirty="0" smtClean="0"/>
              <a:t>Získame</a:t>
            </a:r>
          </a:p>
          <a:p>
            <a:pPr lvl="2"/>
            <a:r>
              <a:rPr lang="sk-SK" dirty="0" smtClean="0"/>
              <a:t>údaje o článku, abstrakt, referencie, KW, ACM triedy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Holub, Bieliková - WIKT 2012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22.11.2012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21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Reprezentácia </a:t>
            </a:r>
            <a:r>
              <a:rPr lang="sk-SK" dirty="0" err="1" smtClean="0"/>
              <a:t>meta</a:t>
            </a:r>
            <a:r>
              <a:rPr lang="sk-SK" dirty="0" smtClean="0"/>
              <a:t>(dát)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RDF rámec: subjekt – predikát – objekt</a:t>
            </a:r>
          </a:p>
          <a:p>
            <a:r>
              <a:rPr lang="sk-SK" dirty="0" smtClean="0"/>
              <a:t>Slovník BIBO –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Bibliographic</a:t>
            </a:r>
            <a:r>
              <a:rPr lang="sk-SK" dirty="0" smtClean="0"/>
              <a:t> </a:t>
            </a:r>
            <a:r>
              <a:rPr lang="sk-SK" dirty="0" err="1" smtClean="0"/>
              <a:t>Ontology</a:t>
            </a:r>
            <a:endParaRPr lang="sk-SK" dirty="0" smtClean="0"/>
          </a:p>
          <a:p>
            <a:endParaRPr lang="sk-SK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Holub, Bieliková - WIKT 2012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22.11.2012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395" y="4391820"/>
            <a:ext cx="2514600" cy="1219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600" dirty="0" err="1" smtClean="0"/>
              <a:t>bibo:Article</a:t>
            </a:r>
            <a:endParaRPr lang="sk-SK" sz="2600" dirty="0"/>
          </a:p>
        </p:txBody>
      </p:sp>
      <p:sp>
        <p:nvSpPr>
          <p:cNvPr id="8" name="Rectangle 7"/>
          <p:cNvSpPr/>
          <p:nvPr/>
        </p:nvSpPr>
        <p:spPr>
          <a:xfrm>
            <a:off x="6998686" y="3124200"/>
            <a:ext cx="1984248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600" dirty="0" err="1" smtClean="0"/>
              <a:t>rdf:Resource</a:t>
            </a:r>
            <a:endParaRPr lang="sk-SK" sz="2600" dirty="0" smtClean="0"/>
          </a:p>
          <a:p>
            <a:pPr algn="ctr"/>
            <a:r>
              <a:rPr lang="sk-SK" sz="2600" dirty="0" err="1" smtClean="0"/>
              <a:t>book</a:t>
            </a:r>
            <a:r>
              <a:rPr lang="sk-SK" sz="2600" dirty="0" smtClean="0"/>
              <a:t> ID</a:t>
            </a:r>
            <a:endParaRPr lang="sk-SK" sz="2600" dirty="0"/>
          </a:p>
        </p:txBody>
      </p:sp>
      <p:cxnSp>
        <p:nvCxnSpPr>
          <p:cNvPr id="10" name="Straight Arrow Connector 9"/>
          <p:cNvCxnSpPr>
            <a:stCxn id="7" idx="3"/>
            <a:endCxn id="8" idx="1"/>
          </p:cNvCxnSpPr>
          <p:nvPr/>
        </p:nvCxnSpPr>
        <p:spPr>
          <a:xfrm flipV="1">
            <a:off x="6324995" y="3581400"/>
            <a:ext cx="673691" cy="142002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615549" y="3660618"/>
            <a:ext cx="112748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600" dirty="0" err="1" smtClean="0"/>
              <a:t>partOf</a:t>
            </a:r>
            <a:endParaRPr lang="sk-SK" sz="2600" dirty="0"/>
          </a:p>
        </p:txBody>
      </p:sp>
      <p:sp>
        <p:nvSpPr>
          <p:cNvPr id="13" name="Rectangle 12"/>
          <p:cNvSpPr/>
          <p:nvPr/>
        </p:nvSpPr>
        <p:spPr>
          <a:xfrm>
            <a:off x="290300" y="3139682"/>
            <a:ext cx="2158083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600" dirty="0" err="1" smtClean="0"/>
              <a:t>bibo:authorList</a:t>
            </a:r>
            <a:endParaRPr lang="sk-SK" sz="2600" dirty="0"/>
          </a:p>
        </p:txBody>
      </p:sp>
      <p:sp>
        <p:nvSpPr>
          <p:cNvPr id="14" name="Rectangle 13"/>
          <p:cNvSpPr/>
          <p:nvPr/>
        </p:nvSpPr>
        <p:spPr>
          <a:xfrm>
            <a:off x="381000" y="4965483"/>
            <a:ext cx="1914983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600" dirty="0" err="1" smtClean="0"/>
              <a:t>rdf:Resource</a:t>
            </a:r>
            <a:endParaRPr lang="sk-SK" sz="2600" dirty="0" smtClean="0"/>
          </a:p>
          <a:p>
            <a:pPr algn="ctr"/>
            <a:r>
              <a:rPr lang="sk-SK" sz="2600" dirty="0" err="1" smtClean="0"/>
              <a:t>author</a:t>
            </a:r>
            <a:r>
              <a:rPr lang="sk-SK" sz="2600" dirty="0" smtClean="0"/>
              <a:t> ID</a:t>
            </a:r>
            <a:endParaRPr lang="sk-SK" sz="2600" dirty="0"/>
          </a:p>
        </p:txBody>
      </p:sp>
      <p:cxnSp>
        <p:nvCxnSpPr>
          <p:cNvPr id="17" name="Straight Arrow Connector 16"/>
          <p:cNvCxnSpPr>
            <a:stCxn id="14" idx="0"/>
            <a:endCxn id="13" idx="2"/>
          </p:cNvCxnSpPr>
          <p:nvPr/>
        </p:nvCxnSpPr>
        <p:spPr>
          <a:xfrm flipV="1">
            <a:off x="1338492" y="4054082"/>
            <a:ext cx="30850" cy="91140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562223" y="4256923"/>
            <a:ext cx="62388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600" dirty="0" err="1" smtClean="0"/>
              <a:t>link</a:t>
            </a:r>
            <a:endParaRPr lang="sk-SK" sz="2600" dirty="0"/>
          </a:p>
        </p:txBody>
      </p:sp>
      <p:cxnSp>
        <p:nvCxnSpPr>
          <p:cNvPr id="22" name="Straight Connector 21"/>
          <p:cNvCxnSpPr>
            <a:stCxn id="13" idx="3"/>
            <a:endCxn id="7" idx="1"/>
          </p:cNvCxnSpPr>
          <p:nvPr/>
        </p:nvCxnSpPr>
        <p:spPr>
          <a:xfrm>
            <a:off x="2448383" y="3596882"/>
            <a:ext cx="1362012" cy="14045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844628" y="3531054"/>
            <a:ext cx="136447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600" dirty="0" err="1" smtClean="0"/>
              <a:t>property</a:t>
            </a:r>
            <a:endParaRPr lang="sk-SK" sz="2600" dirty="0"/>
          </a:p>
        </p:txBody>
      </p:sp>
    </p:spTree>
    <p:extLst>
      <p:ext uri="{BB962C8B-B14F-4D97-AF65-F5344CB8AC3E}">
        <p14:creationId xmlns:p14="http://schemas.microsoft.com/office/powerpoint/2010/main" val="365664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Model používateľa</a:t>
            </a:r>
            <a:endParaRPr lang="sk-SK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Holub, Bieliková - WIKT 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Aktivity pri práci s </a:t>
            </a:r>
            <a:r>
              <a:rPr lang="sk-SK" dirty="0" smtClean="0"/>
              <a:t>DL</a:t>
            </a:r>
            <a:endParaRPr lang="sk-SK" dirty="0" smtClean="0"/>
          </a:p>
          <a:p>
            <a:r>
              <a:rPr lang="sk-SK" dirty="0" smtClean="0"/>
              <a:t>Používame nástroj </a:t>
            </a:r>
            <a:r>
              <a:rPr lang="sk-SK" dirty="0" err="1" smtClean="0"/>
              <a:t>Annota</a:t>
            </a:r>
            <a:endParaRPr lang="sk-SK" dirty="0" smtClean="0"/>
          </a:p>
          <a:p>
            <a:r>
              <a:rPr lang="sk-SK" dirty="0" smtClean="0"/>
              <a:t>Zaznamenávame</a:t>
            </a:r>
          </a:p>
          <a:p>
            <a:pPr lvl="1"/>
            <a:r>
              <a:rPr lang="sk-SK" dirty="0" smtClean="0"/>
              <a:t>Čas, </a:t>
            </a:r>
            <a:r>
              <a:rPr lang="sk-SK" dirty="0" err="1" smtClean="0"/>
              <a:t>skrolovanie</a:t>
            </a:r>
            <a:endParaRPr lang="sk-SK" dirty="0" smtClean="0"/>
          </a:p>
          <a:p>
            <a:pPr lvl="1"/>
            <a:r>
              <a:rPr lang="sk-SK" dirty="0" smtClean="0"/>
              <a:t>Vyznačený a skopírovaný text</a:t>
            </a:r>
          </a:p>
          <a:p>
            <a:pPr lvl="1"/>
            <a:r>
              <a:rPr lang="sk-SK" dirty="0" smtClean="0"/>
              <a:t>Vyhľadávané výrazy</a:t>
            </a:r>
          </a:p>
          <a:p>
            <a:pPr lvl="1"/>
            <a:r>
              <a:rPr lang="sk-SK" dirty="0" smtClean="0"/>
              <a:t>Zoznam zobrazených výsledkov</a:t>
            </a:r>
          </a:p>
          <a:p>
            <a:r>
              <a:rPr lang="sk-SK" dirty="0" smtClean="0"/>
              <a:t>Zisťovanie záujmu o daný článok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22.11.2012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685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Aplikácie – vyhľadávanie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SPARQL – náročný pre bežné vyhľadávanie</a:t>
            </a:r>
          </a:p>
          <a:p>
            <a:r>
              <a:rPr lang="sk-SK" dirty="0" smtClean="0"/>
              <a:t>KW – nedostatočná vyjadrovacia sila</a:t>
            </a:r>
          </a:p>
          <a:p>
            <a:r>
              <a:rPr lang="sk-SK" dirty="0" smtClean="0"/>
              <a:t>Preklad </a:t>
            </a:r>
            <a:r>
              <a:rPr lang="sk-SK" dirty="0" err="1" smtClean="0"/>
              <a:t>pseudo</a:t>
            </a:r>
            <a:r>
              <a:rPr lang="sk-SK" dirty="0" smtClean="0"/>
              <a:t>-prirodzeného jazyka do SPARQL</a:t>
            </a:r>
          </a:p>
          <a:p>
            <a:pPr lvl="1"/>
            <a:r>
              <a:rPr lang="sk-SK" i="1" dirty="0" err="1" smtClean="0"/>
              <a:t>Articles</a:t>
            </a:r>
            <a:r>
              <a:rPr lang="sk-SK" i="1" dirty="0" smtClean="0"/>
              <a:t> by Peter </a:t>
            </a:r>
            <a:r>
              <a:rPr lang="sk-SK" i="1" dirty="0" err="1" smtClean="0"/>
              <a:t>Brusilovsky</a:t>
            </a:r>
            <a:r>
              <a:rPr lang="sk-SK" i="1" dirty="0" smtClean="0"/>
              <a:t> </a:t>
            </a:r>
            <a:r>
              <a:rPr lang="sk-SK" i="1" dirty="0" err="1" smtClean="0"/>
              <a:t>about</a:t>
            </a:r>
            <a:r>
              <a:rPr lang="sk-SK" i="1" dirty="0" smtClean="0"/>
              <a:t> </a:t>
            </a:r>
            <a:r>
              <a:rPr lang="sk-SK" i="1" dirty="0" err="1" smtClean="0"/>
              <a:t>adaptive</a:t>
            </a:r>
            <a:r>
              <a:rPr lang="sk-SK" i="1" dirty="0" smtClean="0"/>
              <a:t> </a:t>
            </a:r>
            <a:r>
              <a:rPr lang="sk-SK" i="1" dirty="0" err="1" smtClean="0"/>
              <a:t>learning</a:t>
            </a:r>
            <a:endParaRPr lang="sk-SK" i="1" dirty="0" smtClean="0"/>
          </a:p>
          <a:p>
            <a:r>
              <a:rPr lang="sk-SK" dirty="0" smtClean="0"/>
              <a:t>Predspracovanie</a:t>
            </a:r>
            <a:r>
              <a:rPr lang="sk-SK" dirty="0"/>
              <a:t> </a:t>
            </a:r>
            <a:r>
              <a:rPr lang="sk-SK" dirty="0" err="1" smtClean="0"/>
              <a:t>datasetu</a:t>
            </a:r>
            <a:endParaRPr lang="sk-SK" dirty="0" smtClean="0"/>
          </a:p>
          <a:p>
            <a:r>
              <a:rPr lang="sk-SK" dirty="0" smtClean="0"/>
              <a:t>Rozloženie dopytu na časti</a:t>
            </a:r>
          </a:p>
          <a:p>
            <a:r>
              <a:rPr lang="sk-SK" dirty="0" smtClean="0"/>
              <a:t>Konštrukcia SPARQL dopytu a vyhľadanie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Holub, Bieliková - WIKT 2012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22.11.2012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92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Vyhľadávanie – kroky</a:t>
            </a:r>
            <a:endParaRPr lang="sk-SK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Holub, Bieliková - WIKT 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Predspracovanie </a:t>
            </a:r>
            <a:r>
              <a:rPr lang="sk-SK" dirty="0" err="1" smtClean="0"/>
              <a:t>datasetu</a:t>
            </a:r>
            <a:endParaRPr lang="sk-SK" dirty="0" smtClean="0"/>
          </a:p>
          <a:p>
            <a:pPr lvl="1"/>
            <a:r>
              <a:rPr lang="sk-SK" dirty="0" smtClean="0"/>
              <a:t>Subjekty – konštrukcia slovníka prípustných entít</a:t>
            </a:r>
          </a:p>
          <a:p>
            <a:pPr lvl="2"/>
            <a:r>
              <a:rPr lang="sk-SK" dirty="0" err="1" smtClean="0"/>
              <a:t>WordNet</a:t>
            </a:r>
            <a:r>
              <a:rPr lang="sk-SK" dirty="0" smtClean="0"/>
              <a:t> na rozšírenie </a:t>
            </a:r>
            <a:r>
              <a:rPr lang="sk-SK" dirty="0" err="1" smtClean="0"/>
              <a:t>termov</a:t>
            </a:r>
            <a:r>
              <a:rPr lang="sk-SK" dirty="0" smtClean="0"/>
              <a:t> o príbuzné slová</a:t>
            </a:r>
          </a:p>
          <a:p>
            <a:pPr lvl="2"/>
            <a:r>
              <a:rPr lang="sk-SK" dirty="0" smtClean="0"/>
              <a:t>Keď hľadám </a:t>
            </a:r>
            <a:r>
              <a:rPr lang="sk-SK" i="1" dirty="0" err="1" smtClean="0"/>
              <a:t>paper</a:t>
            </a:r>
            <a:r>
              <a:rPr lang="sk-SK" dirty="0" smtClean="0"/>
              <a:t> a v </a:t>
            </a:r>
            <a:r>
              <a:rPr lang="sk-SK" dirty="0" err="1" smtClean="0"/>
              <a:t>datasete</a:t>
            </a:r>
            <a:r>
              <a:rPr lang="sk-SK" dirty="0" smtClean="0"/>
              <a:t> mám </a:t>
            </a:r>
            <a:r>
              <a:rPr lang="sk-SK" i="1" dirty="0" err="1" smtClean="0"/>
              <a:t>article</a:t>
            </a:r>
            <a:endParaRPr lang="sk-SK" i="1" dirty="0" smtClean="0"/>
          </a:p>
          <a:p>
            <a:pPr lvl="2"/>
            <a:r>
              <a:rPr lang="sk-SK" dirty="0" err="1" smtClean="0"/>
              <a:t>Linked</a:t>
            </a:r>
            <a:r>
              <a:rPr lang="sk-SK" dirty="0" smtClean="0"/>
              <a:t> </a:t>
            </a:r>
            <a:r>
              <a:rPr lang="sk-SK" dirty="0" err="1" smtClean="0"/>
              <a:t>Data</a:t>
            </a:r>
            <a:r>
              <a:rPr lang="sk-SK" dirty="0" smtClean="0"/>
              <a:t> </a:t>
            </a:r>
            <a:r>
              <a:rPr lang="sk-SK" dirty="0" err="1" smtClean="0"/>
              <a:t>datasety</a:t>
            </a:r>
            <a:r>
              <a:rPr lang="sk-SK" dirty="0" smtClean="0"/>
              <a:t> (</a:t>
            </a:r>
            <a:r>
              <a:rPr lang="sk-SK" dirty="0" err="1" smtClean="0"/>
              <a:t>DBpedia</a:t>
            </a:r>
            <a:r>
              <a:rPr lang="sk-SK" dirty="0" smtClean="0"/>
              <a:t>, YAGO)</a:t>
            </a:r>
          </a:p>
          <a:p>
            <a:pPr lvl="1"/>
            <a:r>
              <a:rPr lang="sk-SK" dirty="0" smtClean="0"/>
              <a:t>Objekty – konštrukcia slovníka prípustných hodnôt</a:t>
            </a:r>
          </a:p>
          <a:p>
            <a:pPr lvl="1"/>
            <a:r>
              <a:rPr lang="sk-SK" dirty="0" smtClean="0"/>
              <a:t>Prepájanie slov z dopytu na predikáty</a:t>
            </a:r>
          </a:p>
          <a:p>
            <a:r>
              <a:rPr lang="sk-SK" dirty="0" smtClean="0"/>
              <a:t>Rozloženie dopytu</a:t>
            </a:r>
          </a:p>
          <a:p>
            <a:pPr lvl="1"/>
            <a:r>
              <a:rPr lang="sk-SK" dirty="0" err="1" smtClean="0"/>
              <a:t>Stanford</a:t>
            </a:r>
            <a:r>
              <a:rPr lang="sk-SK" dirty="0" smtClean="0"/>
              <a:t> NLP na určenie slovných druhov</a:t>
            </a:r>
          </a:p>
          <a:p>
            <a:pPr lvl="1"/>
            <a:endParaRPr lang="sk-SK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22.11.2012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037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Zhrnutie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Hľadanie vzťahov – doménový model</a:t>
            </a:r>
          </a:p>
          <a:p>
            <a:r>
              <a:rPr lang="sk-SK" dirty="0" smtClean="0"/>
              <a:t>Doména digitálnych knižníc</a:t>
            </a:r>
          </a:p>
          <a:p>
            <a:pPr lvl="1"/>
            <a:r>
              <a:rPr lang="sk-SK" dirty="0" smtClean="0"/>
              <a:t>Linked Data</a:t>
            </a:r>
          </a:p>
          <a:p>
            <a:r>
              <a:rPr lang="sk-SK" dirty="0" smtClean="0"/>
              <a:t>Jednoduchšie vzťahy</a:t>
            </a:r>
          </a:p>
          <a:p>
            <a:pPr lvl="1"/>
            <a:r>
              <a:rPr lang="sk-SK" dirty="0" smtClean="0"/>
              <a:t>Získané z webu (RDF)</a:t>
            </a:r>
          </a:p>
          <a:p>
            <a:r>
              <a:rPr lang="sk-SK" dirty="0" smtClean="0"/>
              <a:t>Zložitejšie vzťahy</a:t>
            </a:r>
          </a:p>
          <a:p>
            <a:pPr lvl="1"/>
            <a:r>
              <a:rPr lang="sk-SK" dirty="0" smtClean="0"/>
              <a:t>Analýza správania používateľov</a:t>
            </a:r>
          </a:p>
          <a:p>
            <a:r>
              <a:rPr lang="sk-SK" dirty="0" smtClean="0"/>
              <a:t>Použitie pri navigácii </a:t>
            </a:r>
            <a:r>
              <a:rPr lang="sk-SK" smtClean="0"/>
              <a:t>a vyhľadávaní</a:t>
            </a:r>
            <a:endParaRPr lang="sk-SK" dirty="0" smtClean="0"/>
          </a:p>
          <a:p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Holub, Bieliková - WIKT 2012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22.11.2012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26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606</TotalTime>
  <Words>361</Words>
  <Application>Microsoft Office PowerPoint</Application>
  <PresentationFormat>On-screen Show (4:3)</PresentationFormat>
  <Paragraphs>104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Calibri</vt:lpstr>
      <vt:lpstr>Tahoma</vt:lpstr>
      <vt:lpstr>Tw Cen MT</vt:lpstr>
      <vt:lpstr>Wingdings</vt:lpstr>
      <vt:lpstr>Wingdings 2</vt:lpstr>
      <vt:lpstr>Median</vt:lpstr>
      <vt:lpstr>Využitie prepojených dát v digitálnej knižnici</vt:lpstr>
      <vt:lpstr>Motivácia</vt:lpstr>
      <vt:lpstr>Digitálne knižnice</vt:lpstr>
      <vt:lpstr>Získavanie meta(dát)</vt:lpstr>
      <vt:lpstr>Reprezentácia meta(dát)</vt:lpstr>
      <vt:lpstr>Model používateľa</vt:lpstr>
      <vt:lpstr>Aplikácie – vyhľadávanie</vt:lpstr>
      <vt:lpstr>Vyhľadávanie – kroky</vt:lpstr>
      <vt:lpstr>Zhrnutie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Hľadanie vzťahov medzi entitami na sociálnom adaptívnom webe</dc:title>
  <dc:creator/>
  <cp:lastModifiedBy>Michal Holub</cp:lastModifiedBy>
  <cp:revision>103</cp:revision>
  <dcterms:created xsi:type="dcterms:W3CDTF">2006-08-16T00:00:00Z</dcterms:created>
  <dcterms:modified xsi:type="dcterms:W3CDTF">2012-11-22T14:56:10Z</dcterms:modified>
</cp:coreProperties>
</file>