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7" r:id="rId8"/>
    <p:sldId id="261" r:id="rId9"/>
    <p:sldId id="268" r:id="rId10"/>
    <p:sldId id="262" r:id="rId11"/>
    <p:sldId id="263" r:id="rId12"/>
    <p:sldId id="264" r:id="rId13"/>
    <p:sldId id="266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20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C976-D5A6-4FB6-B1CC-B3DE1EFC4EF7}" type="datetimeFigureOut">
              <a:rPr lang="sk-SK" smtClean="0"/>
              <a:pPr/>
              <a:t>20. 10. 2009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5CDB-1B7D-4EDC-B32F-F0B85AAB467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C976-D5A6-4FB6-B1CC-B3DE1EFC4EF7}" type="datetimeFigureOut">
              <a:rPr lang="sk-SK" smtClean="0"/>
              <a:pPr/>
              <a:t>20. 10. 2009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5CDB-1B7D-4EDC-B32F-F0B85AAB467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C976-D5A6-4FB6-B1CC-B3DE1EFC4EF7}" type="datetimeFigureOut">
              <a:rPr lang="sk-SK" smtClean="0"/>
              <a:pPr/>
              <a:t>20. 10. 2009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5CDB-1B7D-4EDC-B32F-F0B85AAB467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C976-D5A6-4FB6-B1CC-B3DE1EFC4EF7}" type="datetimeFigureOut">
              <a:rPr lang="sk-SK" smtClean="0"/>
              <a:pPr/>
              <a:t>20. 10. 2009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5CDB-1B7D-4EDC-B32F-F0B85AAB467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C976-D5A6-4FB6-B1CC-B3DE1EFC4EF7}" type="datetimeFigureOut">
              <a:rPr lang="sk-SK" smtClean="0"/>
              <a:pPr/>
              <a:t>20. 10. 2009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5CDB-1B7D-4EDC-B32F-F0B85AAB467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C976-D5A6-4FB6-B1CC-B3DE1EFC4EF7}" type="datetimeFigureOut">
              <a:rPr lang="sk-SK" smtClean="0"/>
              <a:pPr/>
              <a:t>20. 10. 2009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5CDB-1B7D-4EDC-B32F-F0B85AAB467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C976-D5A6-4FB6-B1CC-B3DE1EFC4EF7}" type="datetimeFigureOut">
              <a:rPr lang="sk-SK" smtClean="0"/>
              <a:pPr/>
              <a:t>20. 10. 2009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5CDB-1B7D-4EDC-B32F-F0B85AAB467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C976-D5A6-4FB6-B1CC-B3DE1EFC4EF7}" type="datetimeFigureOut">
              <a:rPr lang="sk-SK" smtClean="0"/>
              <a:pPr/>
              <a:t>20. 10. 2009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5CDB-1B7D-4EDC-B32F-F0B85AAB467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C976-D5A6-4FB6-B1CC-B3DE1EFC4EF7}" type="datetimeFigureOut">
              <a:rPr lang="sk-SK" smtClean="0"/>
              <a:pPr/>
              <a:t>20. 10. 2009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5CDB-1B7D-4EDC-B32F-F0B85AAB467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C976-D5A6-4FB6-B1CC-B3DE1EFC4EF7}" type="datetimeFigureOut">
              <a:rPr lang="sk-SK" smtClean="0"/>
              <a:pPr/>
              <a:t>20. 10. 2009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5CDB-1B7D-4EDC-B32F-F0B85AAB467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C976-D5A6-4FB6-B1CC-B3DE1EFC4EF7}" type="datetimeFigureOut">
              <a:rPr lang="sk-SK" smtClean="0"/>
              <a:pPr/>
              <a:t>20. 10. 2009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5CDB-1B7D-4EDC-B32F-F0B85AAB467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8C976-D5A6-4FB6-B1CC-B3DE1EFC4EF7}" type="datetimeFigureOut">
              <a:rPr lang="sk-SK" smtClean="0"/>
              <a:pPr/>
              <a:t>20. 10. 2009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C5CDB-1B7D-4EDC-B32F-F0B85AAB4675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DATAKON 2009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Peter Vojtek</a:t>
            </a:r>
          </a:p>
          <a:p>
            <a:r>
              <a:rPr lang="en-US" smtClean="0"/>
              <a:t>J</a:t>
            </a:r>
            <a:r>
              <a:rPr lang="sk-SK" smtClean="0"/>
              <a:t>án Suchal, Michal Barla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Vybrané príspevky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smtClean="0"/>
              <a:t>Informační rafinerie pro Hospodářskou komoru ČR</a:t>
            </a:r>
            <a:r>
              <a:rPr lang="en-US" sz="2800" smtClean="0"/>
              <a:t> (</a:t>
            </a:r>
            <a:r>
              <a:rPr lang="sk-SK" sz="2800" smtClean="0"/>
              <a:t>Jan Peroutka a kol.</a:t>
            </a:r>
            <a:r>
              <a:rPr lang="en-US" sz="2800" smtClean="0"/>
              <a:t>)</a:t>
            </a:r>
          </a:p>
          <a:p>
            <a:pPr lvl="1"/>
            <a:r>
              <a:rPr lang="en-US" sz="2400" b="1" smtClean="0"/>
              <a:t>http://www.o2bs.com/126133-sprava_znalosti/</a:t>
            </a:r>
          </a:p>
          <a:p>
            <a:pPr lvl="1"/>
            <a:r>
              <a:rPr lang="en-US" sz="2400" smtClean="0"/>
              <a:t>komplexní řešení monitoringu, sběru, analýzy a zpracování informačních zdrojů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Vybrané príspevky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smtClean="0"/>
              <a:t>Informační rafinerie pro Hospodářskou komoru ČR</a:t>
            </a:r>
            <a:r>
              <a:rPr lang="en-US" sz="2800" smtClean="0"/>
              <a:t> (</a:t>
            </a:r>
            <a:r>
              <a:rPr lang="sk-SK" sz="2800" smtClean="0"/>
              <a:t>Jan Peroutka a kol.</a:t>
            </a:r>
            <a:r>
              <a:rPr lang="en-US" sz="2800" smtClean="0"/>
              <a:t>)</a:t>
            </a:r>
          </a:p>
          <a:p>
            <a:pPr lvl="1"/>
            <a:r>
              <a:rPr lang="en-US" sz="2400" b="1" smtClean="0"/>
              <a:t>http://www.o2bs.com/126133-sprava_znalosti/</a:t>
            </a:r>
          </a:p>
          <a:p>
            <a:pPr lvl="1"/>
            <a:r>
              <a:rPr lang="en-US" sz="2400" smtClean="0"/>
              <a:t>komplexní řešení monitoringu, sběru, analýzy a zpracování informačních zdrojů</a:t>
            </a:r>
          </a:p>
          <a:p>
            <a:pPr lvl="1"/>
            <a:r>
              <a:rPr lang="sk-SK" sz="2400" smtClean="0"/>
              <a:t>používajú ontologickú db</a:t>
            </a:r>
          </a:p>
          <a:p>
            <a:pPr lvl="2"/>
            <a:r>
              <a:rPr lang="sk-SK" sz="2000" smtClean="0"/>
              <a:t>spracovanie jazyka, hľadanie synoným</a:t>
            </a:r>
          </a:p>
          <a:p>
            <a:pPr lvl="2"/>
            <a:r>
              <a:rPr lang="sk-SK" sz="2000" smtClean="0"/>
              <a:t>vlastná implementácia v .net</a:t>
            </a:r>
          </a:p>
          <a:p>
            <a:pPr lvl="2"/>
            <a:endParaRPr lang="en-US" sz="20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Vybrané príspevky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Hodnocení datových zdrojů pomocí reputačního systému (Martin Řimnáč, Roman Špánek</a:t>
            </a:r>
            <a:r>
              <a:rPr lang="sk-SK" sz="2800" dirty="0" smtClean="0"/>
              <a:t>)</a:t>
            </a:r>
            <a:endParaRPr lang="en-US" sz="2800" dirty="0" smtClean="0"/>
          </a:p>
          <a:p>
            <a:pPr lvl="1"/>
            <a:r>
              <a:rPr lang="sk-SK" sz="2400" dirty="0" smtClean="0"/>
              <a:t>Viacero RDF úložísk poskytujúcich informácie</a:t>
            </a:r>
          </a:p>
          <a:p>
            <a:pPr lvl="1"/>
            <a:r>
              <a:rPr lang="sk-SK" sz="2400" dirty="0" smtClean="0"/>
              <a:t>Systém pre určenie reputácie zdrojov</a:t>
            </a:r>
          </a:p>
          <a:p>
            <a:pPr lvl="2"/>
            <a:r>
              <a:rPr lang="sk-SK" sz="2000" dirty="0" smtClean="0"/>
              <a:t>Založený na konsenze s ostatnými</a:t>
            </a:r>
          </a:p>
          <a:p>
            <a:pPr lvl="2"/>
            <a:r>
              <a:rPr lang="sk-SK" sz="2000" dirty="0" smtClean="0"/>
              <a:t>Posilnujem zdroje, ktoré dávajú overené info</a:t>
            </a:r>
          </a:p>
          <a:p>
            <a:pPr lvl="2"/>
            <a:r>
              <a:rPr lang="sk-SK" sz="2000" dirty="0" smtClean="0"/>
              <a:t>Posilňujem zdroje, ktoré dávajú nové info</a:t>
            </a:r>
          </a:p>
          <a:p>
            <a:pPr lvl="2"/>
            <a:r>
              <a:rPr lang="sk-SK" sz="2000" dirty="0" smtClean="0"/>
              <a:t>Oslabujem zdroje, ktoré dávajú nekonzistentné info</a:t>
            </a:r>
          </a:p>
          <a:p>
            <a:pPr lvl="1"/>
            <a:r>
              <a:rPr lang="sk-SK" sz="2400" dirty="0" smtClean="0"/>
              <a:t>Experiment s extrakciou výsledkov setov tenisových zápasov</a:t>
            </a:r>
            <a:endParaRPr lang="sk-SK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D:\skola\_doktorandske\PeWe\presentations\Datakon\DSC_28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57166"/>
            <a:ext cx="9144001" cy="6121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DATAKON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mtClean="0"/>
              <a:t>http</a:t>
            </a:r>
            <a:r>
              <a:rPr lang="en-US" smtClean="0"/>
              <a:t>://</a:t>
            </a:r>
            <a:r>
              <a:rPr lang="sk-SK" smtClean="0"/>
              <a:t>www.datakon.cz</a:t>
            </a:r>
            <a:r>
              <a:rPr lang="en-US" smtClean="0"/>
              <a:t>/</a:t>
            </a:r>
            <a:endParaRPr lang="sk-SK" smtClean="0"/>
          </a:p>
          <a:p>
            <a:r>
              <a:rPr lang="sk-SK" i="1" smtClean="0"/>
              <a:t>československá</a:t>
            </a:r>
            <a:r>
              <a:rPr lang="sk-SK" smtClean="0"/>
              <a:t> konferencia</a:t>
            </a:r>
          </a:p>
          <a:p>
            <a:pPr lvl="1"/>
            <a:r>
              <a:rPr lang="sk-SK" smtClean="0"/>
              <a:t>databázy, architektúry, webové služby, NLP</a:t>
            </a:r>
            <a:endParaRPr lang="en-US" smtClean="0"/>
          </a:p>
          <a:p>
            <a:r>
              <a:rPr lang="sk-SK" smtClean="0"/>
              <a:t>Šumava, Srní</a:t>
            </a:r>
          </a:p>
          <a:p>
            <a:r>
              <a:rPr lang="sk-SK" smtClean="0"/>
              <a:t>10. – 13. október</a:t>
            </a:r>
          </a:p>
          <a:p>
            <a:endParaRPr lang="sk-SK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D:\skola\_doktorandske\PeWe\presentations\Datakon\DSC_2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85728"/>
            <a:ext cx="4979988" cy="6046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Pozvané prednášky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mtClean="0"/>
              <a:t>SoSIReCR – Sociální síť informatiků regionu ČR (prof. Vojtáš)</a:t>
            </a:r>
          </a:p>
          <a:p>
            <a:pPr lvl="1"/>
            <a:r>
              <a:rPr lang="sk-SK" smtClean="0"/>
              <a:t>podpora spolupráce medzi českými informatickými inštitúciami</a:t>
            </a:r>
          </a:p>
          <a:p>
            <a:pPr lvl="1">
              <a:buNone/>
            </a:pPr>
            <a:endParaRPr lang="sk-SK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Pozvané prednášky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mtClean="0"/>
              <a:t>SoSIReCR – Sociální síť informatiků regionu ČR</a:t>
            </a:r>
            <a:r>
              <a:rPr lang="sk-SK"/>
              <a:t> </a:t>
            </a:r>
            <a:r>
              <a:rPr lang="sk-SK" smtClean="0"/>
              <a:t>(prof. Vojtáš)</a:t>
            </a:r>
          </a:p>
          <a:p>
            <a:pPr lvl="1"/>
            <a:r>
              <a:rPr lang="sk-SK" smtClean="0"/>
              <a:t>podpora spolupráce medzi českými informatickými inštitúciami</a:t>
            </a:r>
          </a:p>
          <a:p>
            <a:pPr lvl="1"/>
            <a:r>
              <a:rPr lang="sk-SK" smtClean="0"/>
              <a:t> </a:t>
            </a:r>
            <a:r>
              <a:rPr lang="sk-SK" b="1" smtClean="0"/>
              <a:t>28 000 000 CZK </a:t>
            </a:r>
            <a:r>
              <a:rPr lang="en-US" b="1" smtClean="0"/>
              <a:t>!</a:t>
            </a:r>
            <a:endParaRPr lang="sk-SK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Pozvané prednášky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mtClean="0"/>
              <a:t>Kybernalita aneb boj s lidským faktorem</a:t>
            </a:r>
            <a:r>
              <a:rPr lang="sk-SK"/>
              <a:t> </a:t>
            </a:r>
            <a:r>
              <a:rPr lang="sk-SK" smtClean="0"/>
              <a:t>(Václav Jirovský)</a:t>
            </a:r>
          </a:p>
          <a:p>
            <a:pPr lvl="1"/>
            <a:r>
              <a:rPr lang="sk-SK" smtClean="0"/>
              <a:t>na webe nie je bezpečne a bude sa to zhoršovať</a:t>
            </a:r>
          </a:p>
          <a:p>
            <a:pPr lvl="1"/>
            <a:r>
              <a:rPr lang="sk-SK" sz="2000" b="1" smtClean="0"/>
              <a:t>http://www.ksi.mff.cuni.cz/~jirovsky/kybernal/kybernalita.htm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8" name="Picture 2" descr="D:\skola\_doktorandske\PeWe\presentations\Datakon\DSC_27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357190"/>
            <a:ext cx="9176582" cy="614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Vybrané príspevky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smtClean="0"/>
              <a:t>Navigácia v sociálnej sieti obchodného registra SR</a:t>
            </a:r>
            <a:r>
              <a:rPr lang="sk-SK" sz="2800" smtClean="0"/>
              <a:t> (Ján Suchal, Peter Vojtek)</a:t>
            </a:r>
          </a:p>
          <a:p>
            <a:pPr lvl="1"/>
            <a:r>
              <a:rPr lang="sk-SK" sz="2400" smtClean="0"/>
              <a:t>o portáli </a:t>
            </a:r>
            <a:r>
              <a:rPr lang="sk-SK" sz="2400" b="1" smtClean="0"/>
              <a:t>http</a:t>
            </a:r>
            <a:r>
              <a:rPr lang="en-US" sz="2400" b="1" smtClean="0"/>
              <a:t>://</a:t>
            </a:r>
            <a:r>
              <a:rPr lang="sk-SK" sz="2400" b="1" smtClean="0"/>
              <a:t>foaf.sk</a:t>
            </a:r>
            <a:r>
              <a:rPr lang="en-US" sz="2400" b="1" smtClean="0"/>
              <a:t>/</a:t>
            </a:r>
            <a:endParaRPr lang="sk-SK" sz="2400" b="1" smtClean="0"/>
          </a:p>
          <a:p>
            <a:r>
              <a:rPr lang="sk-SK" sz="2800" smtClean="0"/>
              <a:t>Sociálna sieť ako podpora vytvárania pracovných tímov (Michal Barla, M</a:t>
            </a:r>
            <a:r>
              <a:rPr lang="sk-SK" sz="2800"/>
              <a:t>á</a:t>
            </a:r>
            <a:r>
              <a:rPr lang="sk-SK" sz="2800" smtClean="0"/>
              <a:t>ria Bielikova)</a:t>
            </a:r>
            <a:endParaRPr lang="en-US" sz="2800" smtClean="0"/>
          </a:p>
          <a:p>
            <a:pPr lvl="1"/>
            <a:r>
              <a:rPr lang="en-US" sz="2400" smtClean="0"/>
              <a:t>o TP 2008/09</a:t>
            </a:r>
            <a:endParaRPr lang="sk-SK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2" name="Picture 2" descr="D:\skola\_doktorandske\PeWe\presentations\Datakon\DSC_28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9144000" cy="6121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277</Words>
  <Application>Microsoft Office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DATAKON 2009</vt:lpstr>
      <vt:lpstr>DATAKON</vt:lpstr>
      <vt:lpstr>Slide 3</vt:lpstr>
      <vt:lpstr>Pozvané prednášky</vt:lpstr>
      <vt:lpstr>Pozvané prednášky</vt:lpstr>
      <vt:lpstr>Pozvané prednášky</vt:lpstr>
      <vt:lpstr>Slide 7</vt:lpstr>
      <vt:lpstr>Vybrané príspevky</vt:lpstr>
      <vt:lpstr>Slide 9</vt:lpstr>
      <vt:lpstr>Vybrané príspevky</vt:lpstr>
      <vt:lpstr>Vybrané príspevky</vt:lpstr>
      <vt:lpstr>Vybrané príspevky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DATAKON 2009</dc:title>
  <dc:creator>Peter</dc:creator>
  <cp:lastModifiedBy>Miso</cp:lastModifiedBy>
  <cp:revision>15</cp:revision>
  <dcterms:created xsi:type="dcterms:W3CDTF">2009-10-19T08:34:24Z</dcterms:created>
  <dcterms:modified xsi:type="dcterms:W3CDTF">2009-10-20T21:09:43Z</dcterms:modified>
</cp:coreProperties>
</file>