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5A50-E6D7-47B0-AB15-3741C41F6281}" type="datetimeFigureOut">
              <a:rPr lang="sk-SK" smtClean="0"/>
              <a:pPr/>
              <a:t>6. 11. 2012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511F-4FBE-4ABE-AFAD-46DCB164E6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5A50-E6D7-47B0-AB15-3741C41F6281}" type="datetimeFigureOut">
              <a:rPr lang="sk-SK" smtClean="0"/>
              <a:pPr/>
              <a:t>6. 11. 2012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511F-4FBE-4ABE-AFAD-46DCB164E6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5A50-E6D7-47B0-AB15-3741C41F6281}" type="datetimeFigureOut">
              <a:rPr lang="sk-SK" smtClean="0"/>
              <a:pPr/>
              <a:t>6. 11. 2012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511F-4FBE-4ABE-AFAD-46DCB164E6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067128" cy="648072"/>
          </a:xfrm>
        </p:spPr>
        <p:txBody>
          <a:bodyPr anchor="t">
            <a:normAutofit/>
          </a:bodyPr>
          <a:lstStyle>
            <a:lvl1pPr algn="l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5A50-E6D7-47B0-AB15-3741C41F6281}" type="datetimeFigureOut">
              <a:rPr lang="sk-SK" smtClean="0"/>
              <a:pPr/>
              <a:t>6. 11. 2012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511F-4FBE-4ABE-AFAD-46DCB164E68E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7" name="Picture 4" descr="https://www.peoplia.eu/logo36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76672"/>
            <a:ext cx="1123950" cy="4857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5A50-E6D7-47B0-AB15-3741C41F6281}" type="datetimeFigureOut">
              <a:rPr lang="sk-SK" smtClean="0"/>
              <a:pPr/>
              <a:t>6. 11. 2012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511F-4FBE-4ABE-AFAD-46DCB164E6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5A50-E6D7-47B0-AB15-3741C41F6281}" type="datetimeFigureOut">
              <a:rPr lang="sk-SK" smtClean="0"/>
              <a:pPr/>
              <a:t>6. 11. 2012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511F-4FBE-4ABE-AFAD-46DCB164E6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5A50-E6D7-47B0-AB15-3741C41F6281}" type="datetimeFigureOut">
              <a:rPr lang="sk-SK" smtClean="0"/>
              <a:pPr/>
              <a:t>6. 11. 2012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511F-4FBE-4ABE-AFAD-46DCB164E6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5A50-E6D7-47B0-AB15-3741C41F6281}" type="datetimeFigureOut">
              <a:rPr lang="sk-SK" smtClean="0"/>
              <a:pPr/>
              <a:t>6. 11. 2012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511F-4FBE-4ABE-AFAD-46DCB164E6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5A50-E6D7-47B0-AB15-3741C41F6281}" type="datetimeFigureOut">
              <a:rPr lang="sk-SK" smtClean="0"/>
              <a:pPr/>
              <a:t>6. 11. 2012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511F-4FBE-4ABE-AFAD-46DCB164E6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5A50-E6D7-47B0-AB15-3741C41F6281}" type="datetimeFigureOut">
              <a:rPr lang="sk-SK" smtClean="0"/>
              <a:pPr/>
              <a:t>6. 11. 2012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511F-4FBE-4ABE-AFAD-46DCB164E6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5A50-E6D7-47B0-AB15-3741C41F6281}" type="datetimeFigureOut">
              <a:rPr lang="sk-SK" smtClean="0"/>
              <a:pPr/>
              <a:t>6. 11. 2012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511F-4FBE-4ABE-AFAD-46DCB164E6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E5A50-E6D7-47B0-AB15-3741C41F6281}" type="datetimeFigureOut">
              <a:rPr lang="sk-SK" smtClean="0"/>
              <a:pPr/>
              <a:t>6. 11. 2012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3511F-4FBE-4ABE-AFAD-46DCB164E68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www.peoplia.eu/logo9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429" y="2736937"/>
            <a:ext cx="3657143" cy="13841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Čo? </a:t>
            </a:r>
            <a:r>
              <a:rPr lang="en-US" dirty="0" smtClean="0"/>
              <a:t>(</a:t>
            </a:r>
            <a:r>
              <a:rPr lang="en-US" dirty="0" err="1" smtClean="0"/>
              <a:t>teraz</a:t>
            </a:r>
            <a:r>
              <a:rPr lang="en-US" dirty="0" smtClean="0"/>
              <a:t>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Testovač</a:t>
            </a:r>
            <a:r>
              <a:rPr lang="sk-SK" dirty="0" smtClean="0"/>
              <a:t> úloh</a:t>
            </a:r>
          </a:p>
          <a:p>
            <a:r>
              <a:rPr lang="sk-SK" dirty="0" smtClean="0"/>
              <a:t>Kurzy</a:t>
            </a:r>
          </a:p>
          <a:p>
            <a:pPr lvl="1"/>
            <a:r>
              <a:rPr lang="sk-SK" dirty="0" smtClean="0"/>
              <a:t>Témy</a:t>
            </a:r>
          </a:p>
          <a:p>
            <a:pPr lvl="2"/>
            <a:r>
              <a:rPr lang="sk-SK" dirty="0" smtClean="0"/>
              <a:t>Úlohy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052736"/>
            <a:ext cx="5198808" cy="53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573016"/>
            <a:ext cx="2707792" cy="18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Prečo?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Objekt</a:t>
            </a:r>
            <a:r>
              <a:rPr lang="sk-SK" dirty="0" err="1" smtClean="0"/>
              <a:t>ívne</a:t>
            </a:r>
            <a:r>
              <a:rPr lang="sk-SK" dirty="0" smtClean="0"/>
              <a:t> hodnotenie práce</a:t>
            </a:r>
          </a:p>
          <a:p>
            <a:pPr lvl="1"/>
            <a:r>
              <a:rPr lang="sk-SK" dirty="0" smtClean="0"/>
              <a:t>Tajné testovacie vzorky</a:t>
            </a:r>
          </a:p>
          <a:p>
            <a:pPr lvl="1"/>
            <a:r>
              <a:rPr lang="sk-SK" dirty="0" smtClean="0"/>
              <a:t>Generátor úloh</a:t>
            </a:r>
            <a:endParaRPr lang="en-US" dirty="0" smtClean="0"/>
          </a:p>
          <a:p>
            <a:r>
              <a:rPr lang="sk-SK" dirty="0" smtClean="0"/>
              <a:t>Práca (študentov) je pozorovateľná...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sk-SK" dirty="0" smtClean="0">
              <a:sym typeface="Wingdings" pitchFamily="2" charset="2"/>
            </a:endParaRPr>
          </a:p>
          <a:p>
            <a:pPr lvl="1"/>
            <a:r>
              <a:rPr lang="sk-SK" dirty="0" smtClean="0">
                <a:sym typeface="Wingdings" pitchFamily="2" charset="2"/>
              </a:rPr>
              <a:t>Každý </a:t>
            </a:r>
            <a:r>
              <a:rPr lang="sk-SK" dirty="0" err="1" smtClean="0">
                <a:sym typeface="Wingdings" pitchFamily="2" charset="2"/>
              </a:rPr>
              <a:t>klik</a:t>
            </a:r>
            <a:r>
              <a:rPr lang="sk-SK" dirty="0" smtClean="0">
                <a:sym typeface="Wingdings" pitchFamily="2" charset="2"/>
              </a:rPr>
              <a:t>, odoslanie úlohy, </a:t>
            </a:r>
            <a:br>
              <a:rPr lang="sk-SK" dirty="0" smtClean="0">
                <a:sym typeface="Wingdings" pitchFamily="2" charset="2"/>
              </a:rPr>
            </a:br>
            <a:r>
              <a:rPr lang="sk-SK" dirty="0" smtClean="0">
                <a:sym typeface="Wingdings" pitchFamily="2" charset="2"/>
              </a:rPr>
              <a:t>pohyb očami, ...</a:t>
            </a:r>
          </a:p>
          <a:p>
            <a:pPr lvl="1"/>
            <a:r>
              <a:rPr lang="sk-SK" dirty="0" smtClean="0">
                <a:sym typeface="Wingdings" pitchFamily="2" charset="2"/>
              </a:rPr>
              <a:t>Infraštruktúra pre tútora</a:t>
            </a:r>
          </a:p>
        </p:txBody>
      </p:sp>
      <p:sp>
        <p:nvSpPr>
          <p:cNvPr id="19458" name="AutoShape 2" descr="https://encrypted-tbn3.gstatic.com/images?q=tbn:ANd9GcSz6jRH6CqDy6DoWMAsx5u5vqts9qipgqkK3A7m1Sa3ZSb3fX5a"/>
          <p:cNvSpPr>
            <a:spLocks noChangeAspect="1" noChangeArrowheads="1"/>
          </p:cNvSpPr>
          <p:nvPr/>
        </p:nvSpPr>
        <p:spPr bwMode="auto">
          <a:xfrm>
            <a:off x="63500" y="-136525"/>
            <a:ext cx="1771650" cy="2571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052736"/>
            <a:ext cx="6408712" cy="5073427"/>
          </a:xfrm>
        </p:spPr>
        <p:txBody>
          <a:bodyPr>
            <a:normAutofit/>
          </a:bodyPr>
          <a:lstStyle/>
          <a:p>
            <a:r>
              <a:rPr lang="sk-SK" dirty="0" smtClean="0"/>
              <a:t>Zbieranie dát pri riešení úloh</a:t>
            </a:r>
          </a:p>
          <a:p>
            <a:r>
              <a:rPr lang="sk-SK" dirty="0" smtClean="0"/>
              <a:t>Cieľ: </a:t>
            </a:r>
            <a:r>
              <a:rPr lang="sk-SK" b="1" dirty="0" smtClean="0">
                <a:solidFill>
                  <a:srgbClr val="C00000"/>
                </a:solidFill>
              </a:rPr>
              <a:t>pomáhať študentom pri práci</a:t>
            </a:r>
          </a:p>
          <a:p>
            <a:endParaRPr lang="sk-SK" dirty="0" smtClean="0"/>
          </a:p>
          <a:p>
            <a:r>
              <a:rPr lang="sk-SK" dirty="0" smtClean="0"/>
              <a:t>Platforma pre experimenty</a:t>
            </a:r>
          </a:p>
          <a:p>
            <a:pPr lvl="1"/>
            <a:r>
              <a:rPr lang="sk-SK" dirty="0" err="1" smtClean="0"/>
              <a:t>Maté</a:t>
            </a:r>
            <a:r>
              <a:rPr lang="sk-SK" dirty="0" smtClean="0"/>
              <a:t>: </a:t>
            </a:r>
            <a:r>
              <a:rPr lang="sk-SK" b="1" dirty="0" smtClean="0"/>
              <a:t>Vplyv emocionálneho stavu na produktivitu</a:t>
            </a:r>
            <a:endParaRPr lang="sk-SK" b="1" dirty="0"/>
          </a:p>
          <a:p>
            <a:pPr lvl="1"/>
            <a:r>
              <a:rPr lang="sk-SK" dirty="0" smtClean="0"/>
              <a:t>Peťo: </a:t>
            </a:r>
            <a:r>
              <a:rPr lang="sk-SK" b="1" dirty="0" smtClean="0"/>
              <a:t>Herné princípy a dôsledky osobnosti hráča</a:t>
            </a:r>
          </a:p>
          <a:p>
            <a:pPr lvl="1"/>
            <a:r>
              <a:rPr lang="sk-SK" dirty="0" smtClean="0"/>
              <a:t>Mišo: </a:t>
            </a:r>
            <a:r>
              <a:rPr lang="sk-SK" b="1" dirty="0" smtClean="0"/>
              <a:t>Sociálne programovanie</a:t>
            </a:r>
          </a:p>
          <a:p>
            <a:pPr lvl="1"/>
            <a:endParaRPr lang="sk-SK" dirty="0"/>
          </a:p>
        </p:txBody>
      </p:sp>
      <p:pic>
        <p:nvPicPr>
          <p:cNvPr id="20482" name="Picture 2" descr="https://encrypted-tbn0.gstatic.com/images?q=tbn:ANd9GcQ-ZbOzoCaPAiPLW3VW1lrvosz4o-pgDfLmChAtcMZHBuRupqU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635" y="493787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68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Čo? (teraz)</vt:lpstr>
      <vt:lpstr>Prečo?</vt:lpstr>
      <vt:lpstr>Slide 4</vt:lpstr>
    </vt:vector>
  </TitlesOfParts>
  <Company>FIIT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Jozef</dc:creator>
  <cp:lastModifiedBy>Jozef</cp:lastModifiedBy>
  <cp:revision>12</cp:revision>
  <dcterms:created xsi:type="dcterms:W3CDTF">2012-11-06T08:42:27Z</dcterms:created>
  <dcterms:modified xsi:type="dcterms:W3CDTF">2012-11-06T11:02:01Z</dcterms:modified>
</cp:coreProperties>
</file>