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333" r:id="rId4"/>
    <p:sldId id="322" r:id="rId5"/>
    <p:sldId id="295" r:id="rId6"/>
    <p:sldId id="323" r:id="rId7"/>
    <p:sldId id="332" r:id="rId8"/>
    <p:sldId id="329" r:id="rId9"/>
    <p:sldId id="331" r:id="rId10"/>
    <p:sldId id="330" r:id="rId11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4253" autoAdjust="0"/>
  </p:normalViewPr>
  <p:slideViewPr>
    <p:cSldViewPr>
      <p:cViewPr varScale="1">
        <p:scale>
          <a:sx n="77" d="100"/>
          <a:sy n="77" d="100"/>
        </p:scale>
        <p:origin x="-10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4481-903A-454D-A561-EBBA2501E54F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0F49-296D-444B-BBB9-5513D338AC6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53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9A14-84E9-4279-BFE1-F81BBE46BCCC}" type="datetimeFigureOut">
              <a:rPr lang="sk-SK" smtClean="0"/>
              <a:pPr/>
              <a:t>5. 11. 2012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0251-16E2-454B-AA6E-964E9FA75A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link.com/content/w2747vm432206x01/?MUD=MP" TargetMode="External"/><Relationship Id="rId7" Type="http://schemas.openxmlformats.org/officeDocument/2006/relationships/hyperlink" Target="http://www.youtube.com/watch?v=h7wP3m9DDF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ringerlink.com/content/515x915x4k37w511/" TargetMode="External"/><Relationship Id="rId5" Type="http://schemas.openxmlformats.org/officeDocument/2006/relationships/hyperlink" Target="http://www.springerlink.com/content/t2738gn572278131/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843558"/>
            <a:ext cx="4929222" cy="1571636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EC-TEL 2012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SEVENTH EUROPEAN CONFERENCE ON TECHNOLOGY ENHANCED LEARNING</a:t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Saarbrücken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(Germany), 18 - 21 September 2012</a:t>
            </a:r>
            <a:endParaRPr lang="sk-SK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57884" y="3857634"/>
            <a:ext cx="2928958" cy="10001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Ivan Srba</a:t>
            </a:r>
          </a:p>
          <a:p>
            <a:pPr algn="r"/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rof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Mária Bieliková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sk-SK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FIIT STU</a:t>
            </a:r>
            <a:r>
              <a:rPr lang="en-US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sk-SK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5720" y="2285998"/>
            <a:ext cx="485778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C-TEL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1830"/>
            <a:ext cx="1714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!Docasny\tmp\DSC_0539_pano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17" y="2427734"/>
            <a:ext cx="6378779" cy="26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!Docasny\tmp\DSC_0300_panor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102"/>
            <a:ext cx="6463929" cy="25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188"/>
            <a:ext cx="7620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!Docasny\tmp\DSC_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478"/>
            <a:ext cx="3240360" cy="48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!Docasny\tmp\DSC_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063"/>
            <a:ext cx="3240360" cy="48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9.staticflickr.com/8305/8005931729_b06b40da15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8626" cy="33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9.staticflickr.com/8034/8008711349_df0645d7d6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635646"/>
            <a:ext cx="50702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205979"/>
            <a:ext cx="7043758" cy="8572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Keynote #1: Design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principles for environments that mediate and encourage diversity and creativity 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43042" y="1200150"/>
            <a:ext cx="7043758" cy="3819871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sk-SK" sz="2000" b="1" dirty="0"/>
              <a:t>Mary </a:t>
            </a:r>
            <a:r>
              <a:rPr lang="sk-SK" sz="2000" b="1" dirty="0" err="1"/>
              <a:t>Lou</a:t>
            </a:r>
            <a:r>
              <a:rPr lang="sk-SK" sz="2000" b="1" dirty="0"/>
              <a:t> </a:t>
            </a:r>
            <a:r>
              <a:rPr lang="sk-SK" sz="2000" b="1" dirty="0" err="1"/>
              <a:t>Maher</a:t>
            </a:r>
            <a:endParaRPr lang="sk-SK" sz="20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/>
              <a:t>Ve</a:t>
            </a:r>
            <a:r>
              <a:rPr lang="sk-SK" sz="2000" dirty="0" err="1" smtClean="0"/>
              <a:t>ľké</a:t>
            </a:r>
            <a:r>
              <a:rPr lang="sk-SK" sz="2000" dirty="0" smtClean="0"/>
              <a:t> </a:t>
            </a:r>
            <a:r>
              <a:rPr lang="sk-SK" sz="2000" dirty="0" err="1" smtClean="0"/>
              <a:t>online</a:t>
            </a:r>
            <a:r>
              <a:rPr lang="sk-SK" sz="2000" dirty="0" smtClean="0"/>
              <a:t> komunity (</a:t>
            </a:r>
            <a:r>
              <a:rPr lang="sk-SK" sz="2000" dirty="0" err="1" smtClean="0"/>
              <a:t>Khan</a:t>
            </a:r>
            <a:r>
              <a:rPr lang="sk-SK" sz="2000" dirty="0" smtClean="0"/>
              <a:t> </a:t>
            </a:r>
            <a:r>
              <a:rPr lang="sk-SK" sz="2000" dirty="0" err="1" smtClean="0"/>
              <a:t>Academy</a:t>
            </a:r>
            <a:r>
              <a:rPr lang="sk-SK" sz="2000" dirty="0" smtClean="0"/>
              <a:t>, </a:t>
            </a:r>
            <a:r>
              <a:rPr lang="sk-SK" sz="2000" dirty="0" err="1" smtClean="0"/>
              <a:t>Coursera</a:t>
            </a:r>
            <a:r>
              <a:rPr lang="sk-SK" sz="20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/>
              <a:t>Potenci</a:t>
            </a:r>
            <a:r>
              <a:rPr lang="sk-SK" sz="2000" dirty="0" err="1" smtClean="0"/>
              <a:t>ál</a:t>
            </a:r>
            <a:r>
              <a:rPr lang="sk-SK" sz="2000" dirty="0" smtClean="0"/>
              <a:t> pre vznik efektu </a:t>
            </a:r>
            <a:r>
              <a:rPr lang="sk-SK" sz="2000" dirty="0" err="1"/>
              <a:t>crowdsourcingu</a:t>
            </a:r>
            <a:endParaRPr lang="sk-SK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k-SK" sz="2000" dirty="0" smtClean="0"/>
              <a:t>Za akých podmienok môže diverzita používateľov pomôcť pri </a:t>
            </a:r>
            <a:r>
              <a:rPr lang="sk-SK" sz="2000" dirty="0" err="1" smtClean="0"/>
              <a:t>kolaboratívnom</a:t>
            </a:r>
            <a:r>
              <a:rPr lang="sk-SK" sz="2000" dirty="0" smtClean="0"/>
              <a:t> riešení úloh</a:t>
            </a:r>
          </a:p>
          <a:p>
            <a:pPr marL="742950" lvl="2" indent="-342900"/>
            <a:r>
              <a:rPr lang="sk-SK" sz="1600" dirty="0" smtClean="0"/>
              <a:t>Úloha nesmie byť </a:t>
            </a:r>
            <a:r>
              <a:rPr lang="sk-SK" sz="1600" dirty="0" err="1" smtClean="0"/>
              <a:t>vyriešiteľná</a:t>
            </a:r>
            <a:r>
              <a:rPr lang="sk-SK" sz="1600" dirty="0" smtClean="0"/>
              <a:t> jedným </a:t>
            </a:r>
            <a:r>
              <a:rPr lang="en-US" sz="1600" dirty="0" err="1" smtClean="0"/>
              <a:t>pou</a:t>
            </a:r>
            <a:r>
              <a:rPr lang="sk-SK" sz="1600" dirty="0" err="1" smtClean="0"/>
              <a:t>žívateľom</a:t>
            </a:r>
            <a:endParaRPr lang="sk-SK" sz="1600" dirty="0" smtClean="0"/>
          </a:p>
          <a:p>
            <a:pPr marL="742950" lvl="2" indent="-342900"/>
            <a:r>
              <a:rPr lang="sk-SK" sz="1600" dirty="0" smtClean="0"/>
              <a:t>Musí existovať niekoľko riešení</a:t>
            </a:r>
            <a:endParaRPr lang="sk-SK" sz="1600" dirty="0"/>
          </a:p>
          <a:p>
            <a:pPr marL="742950" lvl="2" indent="-342900"/>
            <a:endParaRPr lang="sk-SK" sz="1600" dirty="0" smtClean="0"/>
          </a:p>
        </p:txBody>
      </p:sp>
      <p:pic>
        <p:nvPicPr>
          <p:cNvPr id="2050" name="Picture 2" descr="http://farm9.staticflickr.com/8452/8005934636_6d99abb812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9602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205979"/>
            <a:ext cx="7043758" cy="857250"/>
          </a:xfrm>
        </p:spPr>
        <p:txBody>
          <a:bodyPr>
            <a:noAutofit/>
          </a:bodyPr>
          <a:lstStyle/>
          <a:p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Keynotes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#2 - #4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43042" y="1200150"/>
            <a:ext cx="7043758" cy="3819871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sk-SK" sz="2000" b="1" dirty="0" err="1"/>
              <a:t>Wolfgang</a:t>
            </a:r>
            <a:r>
              <a:rPr lang="sk-SK" sz="2000" b="1" dirty="0"/>
              <a:t> </a:t>
            </a:r>
            <a:r>
              <a:rPr lang="sk-SK" sz="2000" b="1" dirty="0" err="1" smtClean="0"/>
              <a:t>Wahlster</a:t>
            </a:r>
            <a:r>
              <a:rPr lang="sk-SK" sz="2000" b="1" dirty="0" smtClean="0"/>
              <a:t>: </a:t>
            </a:r>
            <a:r>
              <a:rPr lang="en-US" sz="2000" dirty="0"/>
              <a:t>Situated Learning and Assistance Technologies for Industry </a:t>
            </a:r>
            <a:r>
              <a:rPr lang="en-US" sz="2000" dirty="0" smtClean="0"/>
              <a:t>4.0</a:t>
            </a:r>
            <a:endParaRPr lang="sk-SK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/>
              <a:t>Richard </a:t>
            </a:r>
            <a:r>
              <a:rPr lang="en-US" sz="2000" b="1" dirty="0" err="1" smtClean="0"/>
              <a:t>Noss</a:t>
            </a:r>
            <a:r>
              <a:rPr lang="sk-SK" sz="2000" b="1" dirty="0" smtClean="0"/>
              <a:t>: </a:t>
            </a:r>
            <a:r>
              <a:rPr lang="en-US" sz="2000" dirty="0" smtClean="0"/>
              <a:t>21st </a:t>
            </a:r>
            <a:r>
              <a:rPr lang="en-US" sz="2000" dirty="0"/>
              <a:t>Century Learning for 21st Century Skills: what does it mean, and how do we do it</a:t>
            </a:r>
            <a:r>
              <a:rPr lang="en-US" sz="2000" dirty="0" smtClean="0"/>
              <a:t>?</a:t>
            </a:r>
            <a:endParaRPr lang="sk-SK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err="1"/>
              <a:t>Ruimin</a:t>
            </a:r>
            <a:r>
              <a:rPr lang="en-US" sz="2000" b="1" dirty="0"/>
              <a:t> </a:t>
            </a:r>
            <a:r>
              <a:rPr lang="en-US" sz="2000" b="1" dirty="0" err="1" smtClean="0"/>
              <a:t>Shen</a:t>
            </a:r>
            <a:r>
              <a:rPr lang="sk-SK" sz="2000" b="1" dirty="0" smtClean="0"/>
              <a:t>: </a:t>
            </a:r>
            <a:r>
              <a:rPr lang="en-US" sz="2000" dirty="0" smtClean="0"/>
              <a:t>Technology-Enhanced </a:t>
            </a:r>
            <a:r>
              <a:rPr lang="en-US" sz="2000" dirty="0"/>
              <a:t>Learning in China </a:t>
            </a:r>
            <a:r>
              <a:rPr lang="en-US" sz="2000" dirty="0" smtClean="0"/>
              <a:t>- </a:t>
            </a:r>
            <a:r>
              <a:rPr lang="en-US" sz="2000" dirty="0"/>
              <a:t>The Example of the SJTU E-Learning Lab</a:t>
            </a:r>
            <a:endParaRPr lang="sk-SK" sz="2000" dirty="0"/>
          </a:p>
        </p:txBody>
      </p:sp>
      <p:pic>
        <p:nvPicPr>
          <p:cNvPr id="4098" name="Picture 2" descr="http://farm9.staticflickr.com/8172/8008707069_f8cd9dba6d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04" y="3483273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arm9.staticflickr.com/8173/8029089533_423a93dd27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3272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arm9.staticflickr.com/8032/8029087423_1c186d2db5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69902"/>
            <a:ext cx="2016224" cy="15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205979"/>
            <a:ext cx="7043758" cy="857250"/>
          </a:xfrm>
        </p:spPr>
        <p:txBody>
          <a:bodyPr>
            <a:noAutofit/>
          </a:bodyPr>
          <a:lstStyle/>
          <a:p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Short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&amp; Full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Papers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43042" y="1200150"/>
            <a:ext cx="7043758" cy="38198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Tweets reveal more than you know: A learning style analysis on Twitter  </a:t>
            </a:r>
            <a:endParaRPr lang="en-US" sz="2000" dirty="0"/>
          </a:p>
          <a:p>
            <a:pPr lvl="1"/>
            <a:r>
              <a:rPr lang="en-US" sz="1600" dirty="0" smtClean="0"/>
              <a:t>D</a:t>
            </a:r>
            <a:r>
              <a:rPr lang="sk-SK" sz="1600" dirty="0" smtClean="0"/>
              <a:t>á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z </a:t>
            </a:r>
            <a:r>
              <a:rPr lang="en-US" sz="1600" dirty="0" err="1" smtClean="0"/>
              <a:t>tweetov</a:t>
            </a:r>
            <a:r>
              <a:rPr lang="en-US" sz="1600" dirty="0" smtClean="0"/>
              <a:t> </a:t>
            </a:r>
            <a:r>
              <a:rPr lang="sk-SK" sz="1600" dirty="0" smtClean="0"/>
              <a:t>odvodiť štýl učenia? Nedá... :)</a:t>
            </a:r>
          </a:p>
          <a:p>
            <a:r>
              <a:rPr lang="en-US" sz="2000" dirty="0"/>
              <a:t>Towards Automatic Competence Assignment of Learning </a:t>
            </a:r>
            <a:r>
              <a:rPr lang="en-US" sz="2000" dirty="0" smtClean="0"/>
              <a:t>Objects</a:t>
            </a:r>
            <a:endParaRPr lang="sk-SK" sz="2000" dirty="0" smtClean="0"/>
          </a:p>
          <a:p>
            <a:pPr lvl="1"/>
            <a:r>
              <a:rPr lang="sk-SK" sz="1600" dirty="0" smtClean="0"/>
              <a:t>Ako automaticky priradiť k LO kompetencie na základe kľúčových slov</a:t>
            </a:r>
          </a:p>
          <a:p>
            <a:r>
              <a:rPr lang="en-US" sz="2000" dirty="0" err="1" smtClean="0"/>
              <a:t>TinkerLamp</a:t>
            </a:r>
            <a:r>
              <a:rPr lang="en-US" sz="2000" dirty="0" smtClean="0"/>
              <a:t> </a:t>
            </a:r>
            <a:r>
              <a:rPr lang="en-US" sz="2000" dirty="0"/>
              <a:t>2.0: Designing and Evaluating Orchestration Technologies for the Classroom</a:t>
            </a:r>
          </a:p>
          <a:p>
            <a:pPr lvl="1"/>
            <a:r>
              <a:rPr lang="sk-SK" sz="1600" dirty="0" smtClean="0"/>
              <a:t>Ako spojiť papier s informačným systémom</a:t>
            </a:r>
          </a:p>
          <a:p>
            <a:pPr lvl="1"/>
            <a:r>
              <a:rPr lang="sk-SK" sz="1600" dirty="0" smtClean="0"/>
              <a:t>Video </a:t>
            </a:r>
            <a:endParaRPr lang="sk-SK" sz="1600" dirty="0"/>
          </a:p>
        </p:txBody>
      </p:sp>
      <p:pic>
        <p:nvPicPr>
          <p:cNvPr id="4" name="Picture 2" descr="http://whitecrows.davidsmuse.co.uk/wp-content/uploads/2011/04/Link-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9862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hitecrows.davidsmuse.co.uk/wp-content/uploads/2011/04/Link-icon.jp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56" y="257175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hitecrows.davidsmuse.co.uk/wp-content/uploads/2011/04/Link-icon.jpg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4150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hitecrows.davidsmuse.co.uk/wp-content/uploads/2011/04/Link-icon.jpg">
            <a:hlinkClick r:id="rId7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64" y="4155926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arm9.staticflickr.com/8441/8008710093_e32fe90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86" y="180937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arm9.staticflickr.com/8035/8029088825_fb482f38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376"/>
            <a:ext cx="2820284" cy="18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!Docasny\tmp\DSC_0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9502"/>
            <a:ext cx="3048000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E:\!Docasny\tmp\DSC_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50" y="411510"/>
            <a:ext cx="1701941" cy="25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!Docasny\tmp\DSC_03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48" y="2067694"/>
            <a:ext cx="4320480" cy="28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!Docasny\tmp\DSC_0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486"/>
            <a:ext cx="41335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1423</TotalTime>
  <Words>141</Words>
  <Application>Microsoft Office PowerPoint</Application>
  <PresentationFormat>Prezentácia na obrazovke (16:9)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EC-TEL 2012 SEVENTH EUROPEAN CONFERENCE ON TECHNOLOGY ENHANCED LEARNING  Saarbrücken (Germany), 18 - 21 September 2012</vt:lpstr>
      <vt:lpstr>Prezentácia programu PowerPoint</vt:lpstr>
      <vt:lpstr>Prezentácia programu PowerPoint</vt:lpstr>
      <vt:lpstr>Prezentácia programu PowerPoint</vt:lpstr>
      <vt:lpstr>Keynote #1: Design principles for environments that mediate and encourage diversity and creativity </vt:lpstr>
      <vt:lpstr>Keynotes #2 - #4</vt:lpstr>
      <vt:lpstr>Short &amp; Full Papers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spolupráce pri štúdiu  vytváraním rôznych typov skupín  s využitím kontextu</dc:title>
  <dc:creator>Ivan Srba</dc:creator>
  <cp:lastModifiedBy>Ivan Srba</cp:lastModifiedBy>
  <cp:revision>256</cp:revision>
  <dcterms:created xsi:type="dcterms:W3CDTF">2011-02-23T14:45:41Z</dcterms:created>
  <dcterms:modified xsi:type="dcterms:W3CDTF">2012-11-05T13:59:55Z</dcterms:modified>
</cp:coreProperties>
</file>