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1" r:id="rId4"/>
    <p:sldId id="262" r:id="rId5"/>
    <p:sldId id="258" r:id="rId6"/>
    <p:sldId id="259" r:id="rId7"/>
    <p:sldId id="260" r:id="rId8"/>
    <p:sldId id="263" r:id="rId9"/>
  </p:sldIdLst>
  <p:sldSz cx="9144000" cy="5143500" type="screen16x9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  <a:srgbClr val="663300"/>
    <a:srgbClr val="00566D"/>
    <a:srgbClr val="422C16"/>
    <a:srgbClr val="0C788E"/>
    <a:srgbClr val="006666"/>
    <a:srgbClr val="0099CC"/>
    <a:srgbClr val="E0C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35" autoAdjust="0"/>
    <p:restoredTop sz="85600" autoAdjust="0"/>
  </p:normalViewPr>
  <p:slideViewPr>
    <p:cSldViewPr>
      <p:cViewPr>
        <p:scale>
          <a:sx n="100" d="100"/>
          <a:sy n="100" d="100"/>
        </p:scale>
        <p:origin x="-1848" y="-85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22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8810365-B49D-4B6A-A700-F7DD9D2D8A7C}" type="datetimeFigureOut">
              <a:rPr lang="sk-SK"/>
              <a:pPr>
                <a:defRPr/>
              </a:pPr>
              <a:t>5. 11. 2012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k-SK" noProof="0" smtClean="0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noProof="0" smtClean="0"/>
              <a:t>Upravte štýl predlohy textu.</a:t>
            </a:r>
          </a:p>
          <a:p>
            <a:pPr lvl="1"/>
            <a:r>
              <a:rPr lang="sk-SK" noProof="0" smtClean="0"/>
              <a:t>Druhá úroveň</a:t>
            </a:r>
          </a:p>
          <a:p>
            <a:pPr lvl="2"/>
            <a:r>
              <a:rPr lang="sk-SK" noProof="0" smtClean="0"/>
              <a:t>Tretia úroveň</a:t>
            </a:r>
          </a:p>
          <a:p>
            <a:pPr lvl="3"/>
            <a:r>
              <a:rPr lang="sk-SK" noProof="0" smtClean="0"/>
              <a:t>Štvrtá úroveň</a:t>
            </a:r>
          </a:p>
          <a:p>
            <a:pPr lvl="4"/>
            <a:r>
              <a:rPr lang="sk-SK" noProof="0" smtClean="0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60159B19-D7DC-4B1F-9F61-8FBB6590D8FB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951694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á snímka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 descr="https://wiki.fiit.stuba.sk/research/seminars/pewe/identity/logo/logo_pewe_titled_fullcolor_lbcg_fin.png"/>
          <p:cNvSpPr>
            <a:spLocks noChangeAspect="1" noChangeArrowheads="1"/>
          </p:cNvSpPr>
          <p:nvPr userDrawn="1"/>
        </p:nvSpPr>
        <p:spPr bwMode="auto">
          <a:xfrm>
            <a:off x="155575" y="-108347"/>
            <a:ext cx="304800" cy="228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6" name="AutoShape 4" descr="https://wiki.fiit.stuba.sk/research/seminars/pewe/identity/logo/logo_pewe_titled_fullcolor_lbcg_fin.png"/>
          <p:cNvSpPr>
            <a:spLocks noChangeAspect="1" noChangeArrowheads="1"/>
          </p:cNvSpPr>
          <p:nvPr userDrawn="1"/>
        </p:nvSpPr>
        <p:spPr bwMode="auto">
          <a:xfrm>
            <a:off x="307975" y="5954"/>
            <a:ext cx="3048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8" name="AutoShape 6" descr="https://wiki.fiit.stuba.sk/research/seminars/pewe/identity/logo/logo_pewe_titled_fullcolor_lbcg_fin.png"/>
          <p:cNvSpPr>
            <a:spLocks noChangeAspect="1" noChangeArrowheads="1"/>
          </p:cNvSpPr>
          <p:nvPr userDrawn="1"/>
        </p:nvSpPr>
        <p:spPr bwMode="auto">
          <a:xfrm>
            <a:off x="460375" y="120254"/>
            <a:ext cx="3048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9" name="AutoShape 8" descr="https://wiki.fiit.stuba.sk/research/seminars/pewe/identity/logo/logo_pewe_titled_fullcolor_lbcg_fin.png"/>
          <p:cNvSpPr>
            <a:spLocks noChangeAspect="1" noChangeArrowheads="1"/>
          </p:cNvSpPr>
          <p:nvPr userDrawn="1"/>
        </p:nvSpPr>
        <p:spPr bwMode="auto">
          <a:xfrm>
            <a:off x="612775" y="234554"/>
            <a:ext cx="3048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k-SK"/>
          </a:p>
        </p:txBody>
      </p:sp>
      <p:pic>
        <p:nvPicPr>
          <p:cNvPr id="10" name="Picture 10" descr="E:\!Docasny\template\logo_pewe_titled_fullcolor_lbcg_fin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334" y="4742274"/>
            <a:ext cx="914402" cy="329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150"/>
          <p:cNvSpPr>
            <a:spLocks noGrp="1" noChangeArrowheads="1"/>
          </p:cNvSpPr>
          <p:nvPr>
            <p:ph type="ctrTitle"/>
          </p:nvPr>
        </p:nvSpPr>
        <p:spPr>
          <a:xfrm>
            <a:off x="250826" y="2895786"/>
            <a:ext cx="5617318" cy="702078"/>
          </a:xfrm>
          <a:prstGeom prst="rect">
            <a:avLst/>
          </a:prstGeom>
        </p:spPr>
        <p:txBody>
          <a:bodyPr/>
          <a:lstStyle>
            <a:lvl1pPr algn="l">
              <a:defRPr sz="2800" b="1" baseline="0">
                <a:solidFill>
                  <a:srgbClr val="663300"/>
                </a:solidFill>
              </a:defRPr>
            </a:lvl1pPr>
          </a:lstStyle>
          <a:p>
            <a:r>
              <a:rPr lang="sk-SK" dirty="0" smtClean="0"/>
              <a:t>Upravte štýly predlohy textu</a:t>
            </a:r>
            <a:endParaRPr lang="es-ES" dirty="0"/>
          </a:p>
        </p:txBody>
      </p:sp>
      <p:sp>
        <p:nvSpPr>
          <p:cNvPr id="15" name="Zástupný symbol textu 14"/>
          <p:cNvSpPr>
            <a:spLocks noGrp="1"/>
          </p:cNvSpPr>
          <p:nvPr>
            <p:ph type="body" sz="quarter" idx="10"/>
          </p:nvPr>
        </p:nvSpPr>
        <p:spPr>
          <a:xfrm>
            <a:off x="7308178" y="4587974"/>
            <a:ext cx="1800326" cy="519522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600" b="0">
                <a:solidFill>
                  <a:srgbClr val="996633"/>
                </a:solidFill>
              </a:defRPr>
            </a:lvl1pPr>
          </a:lstStyle>
          <a:p>
            <a:pPr lvl="0"/>
            <a:r>
              <a:rPr lang="sk-SK" dirty="0" smtClean="0"/>
              <a:t>Upravte štýl predlohy textu.</a:t>
            </a:r>
          </a:p>
        </p:txBody>
      </p:sp>
      <p:sp>
        <p:nvSpPr>
          <p:cNvPr id="22" name="Podnadpis 2"/>
          <p:cNvSpPr>
            <a:spLocks noGrp="1"/>
          </p:cNvSpPr>
          <p:nvPr>
            <p:ph type="subTitle" idx="1"/>
          </p:nvPr>
        </p:nvSpPr>
        <p:spPr>
          <a:xfrm>
            <a:off x="251520" y="3651870"/>
            <a:ext cx="5616624" cy="54006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000">
                <a:solidFill>
                  <a:srgbClr val="996633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k-SK" dirty="0" smtClean="0"/>
              <a:t>Kliknite sem a upravte štýl predlohy podnadpisov.</a:t>
            </a:r>
            <a:endParaRPr lang="sk-SK" dirty="0"/>
          </a:p>
        </p:txBody>
      </p:sp>
      <p:pic>
        <p:nvPicPr>
          <p:cNvPr id="11" name="Picture 14" descr="E:\My School\! Diplomovy Projekt\Conference - ACM SPY\Prezentacie\STU-FIIT-zfv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567" y="4742274"/>
            <a:ext cx="831033" cy="2705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98167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8"/>
          <p:cNvSpPr txBox="1">
            <a:spLocks noChangeArrowheads="1"/>
          </p:cNvSpPr>
          <p:nvPr userDrawn="1"/>
        </p:nvSpPr>
        <p:spPr bwMode="auto">
          <a:xfrm>
            <a:off x="7698308" y="4659982"/>
            <a:ext cx="5461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fld id="{4D34D008-D876-4638-916A-B5C52DD65BE0}" type="slidenum">
              <a:rPr lang="fr-FR" sz="1400" b="1" smtClean="0">
                <a:solidFill>
                  <a:srgbClr val="996633"/>
                </a:solidFill>
              </a:rPr>
              <a:pPr algn="r" eaLnBrk="1" hangingPunct="1">
                <a:defRPr/>
              </a:pPr>
              <a:t>‹#›</a:t>
            </a:fld>
            <a:endParaRPr lang="fr-FR" b="1" dirty="0" smtClean="0">
              <a:solidFill>
                <a:srgbClr val="996633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477834"/>
          </a:xfrm>
          <a:prstGeom prst="rect">
            <a:avLst/>
          </a:prstGeom>
        </p:spPr>
        <p:txBody>
          <a:bodyPr/>
          <a:lstStyle>
            <a:lvl1pPr>
              <a:spcBef>
                <a:spcPts val="1800"/>
              </a:spcBef>
              <a:defRPr sz="2600">
                <a:solidFill>
                  <a:srgbClr val="996633"/>
                </a:solidFill>
              </a:defRPr>
            </a:lvl1pPr>
            <a:lvl2pPr>
              <a:defRPr sz="2200">
                <a:solidFill>
                  <a:srgbClr val="422C16"/>
                </a:solidFill>
              </a:defRPr>
            </a:lvl2pPr>
            <a:lvl3pPr>
              <a:defRPr sz="2000">
                <a:solidFill>
                  <a:srgbClr val="422C16"/>
                </a:solidFill>
              </a:defRPr>
            </a:lvl3pPr>
            <a:lvl4pPr>
              <a:defRPr sz="1800">
                <a:solidFill>
                  <a:srgbClr val="422C16"/>
                </a:solidFill>
              </a:defRPr>
            </a:lvl4pPr>
            <a:lvl5pPr>
              <a:defRPr sz="1800">
                <a:solidFill>
                  <a:srgbClr val="422C16"/>
                </a:solidFill>
              </a:defRPr>
            </a:lvl5pPr>
          </a:lstStyle>
          <a:p>
            <a:pPr lvl="0"/>
            <a:r>
              <a:rPr lang="sk-SK" dirty="0" smtClean="0"/>
              <a:t>Upravte štýl predlohy textu.</a:t>
            </a:r>
          </a:p>
          <a:p>
            <a:pPr lvl="1"/>
            <a:r>
              <a:rPr lang="sk-SK" dirty="0" smtClean="0"/>
              <a:t>Druhá úroveň</a:t>
            </a:r>
          </a:p>
          <a:p>
            <a:pPr lvl="2"/>
            <a:r>
              <a:rPr lang="sk-SK" dirty="0" smtClean="0"/>
              <a:t>Tretia úroveň</a:t>
            </a:r>
          </a:p>
          <a:p>
            <a:pPr lvl="3"/>
            <a:r>
              <a:rPr lang="sk-SK" dirty="0" smtClean="0"/>
              <a:t>Štvrtá úroveň</a:t>
            </a:r>
          </a:p>
          <a:p>
            <a:pPr lvl="4"/>
            <a:r>
              <a:rPr lang="sk-SK" dirty="0" smtClean="0"/>
              <a:t>Piata úroveň</a:t>
            </a:r>
            <a:endParaRPr lang="sk-SK" dirty="0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457200" y="33468"/>
            <a:ext cx="8229600" cy="648072"/>
          </a:xfrm>
          <a:prstGeom prst="rect">
            <a:avLst/>
          </a:prstGeom>
        </p:spPr>
        <p:txBody>
          <a:bodyPr anchor="ctr"/>
          <a:lstStyle>
            <a:lvl1pPr algn="ctr">
              <a:defRPr sz="3200" b="1">
                <a:solidFill>
                  <a:srgbClr val="663300"/>
                </a:solidFill>
              </a:defRPr>
            </a:lvl1pPr>
          </a:lstStyle>
          <a:p>
            <a:r>
              <a:rPr lang="sk-SK" dirty="0" smtClean="0"/>
              <a:t>Upravte štýly predlohy textu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74580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2800" b="1" cap="all">
                <a:solidFill>
                  <a:srgbClr val="663300"/>
                </a:solidFill>
              </a:defRPr>
            </a:lvl1pPr>
          </a:lstStyle>
          <a:p>
            <a:r>
              <a:rPr lang="sk-SK" dirty="0" smtClean="0"/>
              <a:t>Upravte štýly predlohy textu</a:t>
            </a:r>
            <a:endParaRPr lang="sk-SK" dirty="0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rgbClr val="996633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 dirty="0" smtClean="0"/>
              <a:t>Upravte štýl predlohy textu.</a:t>
            </a:r>
          </a:p>
        </p:txBody>
      </p:sp>
    </p:spTree>
    <p:extLst>
      <p:ext uri="{BB962C8B-B14F-4D97-AF65-F5344CB8AC3E}">
        <p14:creationId xmlns:p14="http://schemas.microsoft.com/office/powerpoint/2010/main" val="3993883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7698308" y="4659982"/>
            <a:ext cx="5461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fld id="{9597DF5D-B82D-45F0-883B-F9A98B12320F}" type="slidenum">
              <a:rPr lang="fr-FR" sz="1400" b="1" smtClean="0">
                <a:solidFill>
                  <a:srgbClr val="996633"/>
                </a:solidFill>
              </a:rPr>
              <a:pPr algn="r" eaLnBrk="1" hangingPunct="1">
                <a:defRPr/>
              </a:pPr>
              <a:t>‹#›</a:t>
            </a:fld>
            <a:endParaRPr lang="fr-FR" b="1" dirty="0" smtClean="0">
              <a:solidFill>
                <a:srgbClr val="996633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477834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rgbClr val="422C16"/>
                </a:solidFill>
              </a:defRPr>
            </a:lvl1pPr>
            <a:lvl2pPr>
              <a:defRPr sz="2200">
                <a:solidFill>
                  <a:srgbClr val="422C16"/>
                </a:solidFill>
              </a:defRPr>
            </a:lvl2pPr>
            <a:lvl3pPr>
              <a:defRPr sz="2000">
                <a:solidFill>
                  <a:srgbClr val="422C16"/>
                </a:solidFill>
              </a:defRPr>
            </a:lvl3pPr>
            <a:lvl4pPr>
              <a:defRPr sz="1800">
                <a:solidFill>
                  <a:srgbClr val="422C16"/>
                </a:solidFill>
              </a:defRPr>
            </a:lvl4pPr>
            <a:lvl5pPr>
              <a:defRPr sz="1800">
                <a:solidFill>
                  <a:srgbClr val="422C16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dirty="0" smtClean="0"/>
              <a:t>Upravte štýl predlohy textu.</a:t>
            </a:r>
          </a:p>
          <a:p>
            <a:pPr lvl="1"/>
            <a:r>
              <a:rPr lang="sk-SK" dirty="0" smtClean="0"/>
              <a:t>Druhá úroveň</a:t>
            </a:r>
          </a:p>
          <a:p>
            <a:pPr lvl="2"/>
            <a:r>
              <a:rPr lang="sk-SK" dirty="0" smtClean="0"/>
              <a:t>Tretia úroveň</a:t>
            </a:r>
          </a:p>
          <a:p>
            <a:pPr lvl="3"/>
            <a:r>
              <a:rPr lang="sk-SK" dirty="0" smtClean="0"/>
              <a:t>Štvrtá úroveň</a:t>
            </a:r>
          </a:p>
          <a:p>
            <a:pPr lvl="4"/>
            <a:r>
              <a:rPr lang="sk-SK" dirty="0" smtClean="0"/>
              <a:t>Piata úroveň</a:t>
            </a:r>
            <a:endParaRPr lang="sk-SK" dirty="0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477834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rgbClr val="422C16"/>
                </a:solidFill>
              </a:defRPr>
            </a:lvl1pPr>
            <a:lvl2pPr>
              <a:defRPr sz="2200">
                <a:solidFill>
                  <a:srgbClr val="422C16"/>
                </a:solidFill>
              </a:defRPr>
            </a:lvl2pPr>
            <a:lvl3pPr>
              <a:defRPr sz="2000">
                <a:solidFill>
                  <a:srgbClr val="422C16"/>
                </a:solidFill>
              </a:defRPr>
            </a:lvl3pPr>
            <a:lvl4pPr>
              <a:defRPr sz="1800">
                <a:solidFill>
                  <a:srgbClr val="422C16"/>
                </a:solidFill>
              </a:defRPr>
            </a:lvl4pPr>
            <a:lvl5pPr>
              <a:defRPr sz="1800">
                <a:solidFill>
                  <a:srgbClr val="422C16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dirty="0" smtClean="0"/>
              <a:t>Upravte štýl predlohy textu.</a:t>
            </a:r>
          </a:p>
          <a:p>
            <a:pPr lvl="1"/>
            <a:r>
              <a:rPr lang="sk-SK" dirty="0" smtClean="0"/>
              <a:t>Druhá úroveň</a:t>
            </a:r>
          </a:p>
          <a:p>
            <a:pPr lvl="2"/>
            <a:r>
              <a:rPr lang="sk-SK" dirty="0" smtClean="0"/>
              <a:t>Tretia úroveň</a:t>
            </a:r>
          </a:p>
          <a:p>
            <a:pPr lvl="3"/>
            <a:r>
              <a:rPr lang="sk-SK" dirty="0" smtClean="0"/>
              <a:t>Štvrtá úroveň</a:t>
            </a:r>
          </a:p>
          <a:p>
            <a:pPr lvl="4"/>
            <a:r>
              <a:rPr lang="sk-SK" dirty="0" smtClean="0"/>
              <a:t>Piata úroveň</a:t>
            </a:r>
            <a:endParaRPr lang="sk-SK" dirty="0"/>
          </a:p>
        </p:txBody>
      </p:sp>
      <p:sp>
        <p:nvSpPr>
          <p:cNvPr id="11" name="Nadpis 7"/>
          <p:cNvSpPr>
            <a:spLocks noGrp="1"/>
          </p:cNvSpPr>
          <p:nvPr>
            <p:ph type="title"/>
          </p:nvPr>
        </p:nvSpPr>
        <p:spPr>
          <a:xfrm>
            <a:off x="457200" y="33468"/>
            <a:ext cx="8229600" cy="648072"/>
          </a:xfrm>
          <a:prstGeom prst="rect">
            <a:avLst/>
          </a:prstGeom>
        </p:spPr>
        <p:txBody>
          <a:bodyPr anchor="ctr"/>
          <a:lstStyle>
            <a:lvl1pPr algn="ctr">
              <a:defRPr sz="3200" b="1">
                <a:solidFill>
                  <a:srgbClr val="663300"/>
                </a:solidFill>
              </a:defRPr>
            </a:lvl1pPr>
          </a:lstStyle>
          <a:p>
            <a:r>
              <a:rPr lang="sk-SK" dirty="0" smtClean="0"/>
              <a:t>Upravte štýly predlohy textu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208601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8"/>
          <p:cNvSpPr txBox="1">
            <a:spLocks noChangeArrowheads="1"/>
          </p:cNvSpPr>
          <p:nvPr userDrawn="1"/>
        </p:nvSpPr>
        <p:spPr bwMode="auto">
          <a:xfrm>
            <a:off x="7698308" y="4659982"/>
            <a:ext cx="5461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fld id="{7D4BD61E-CC81-4C83-BEA5-45B0D123DA52}" type="slidenum">
              <a:rPr lang="fr-FR" sz="1400" b="1" smtClean="0">
                <a:solidFill>
                  <a:srgbClr val="996633"/>
                </a:solidFill>
              </a:rPr>
              <a:pPr algn="r" eaLnBrk="1" hangingPunct="1">
                <a:defRPr/>
              </a:pPr>
              <a:t>‹#›</a:t>
            </a:fld>
            <a:endParaRPr lang="fr-FR" b="1" dirty="0" smtClean="0">
              <a:solidFill>
                <a:srgbClr val="996633"/>
              </a:solidFill>
            </a:endParaRP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6633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dirty="0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3046828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422C16"/>
                </a:solidFill>
              </a:defRPr>
            </a:lvl1pPr>
            <a:lvl2pPr>
              <a:defRPr sz="2000">
                <a:solidFill>
                  <a:srgbClr val="422C16"/>
                </a:solidFill>
              </a:defRPr>
            </a:lvl2pPr>
            <a:lvl3pPr>
              <a:defRPr sz="1800">
                <a:solidFill>
                  <a:srgbClr val="422C16"/>
                </a:solidFill>
              </a:defRPr>
            </a:lvl3pPr>
            <a:lvl4pPr>
              <a:defRPr sz="1600">
                <a:solidFill>
                  <a:srgbClr val="422C16"/>
                </a:solidFill>
              </a:defRPr>
            </a:lvl4pPr>
            <a:lvl5pPr>
              <a:defRPr sz="1600">
                <a:solidFill>
                  <a:srgbClr val="422C16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dirty="0" smtClean="0"/>
              <a:t>Upravte štýl predlohy textu.</a:t>
            </a:r>
          </a:p>
          <a:p>
            <a:pPr lvl="1"/>
            <a:r>
              <a:rPr lang="sk-SK" dirty="0" smtClean="0"/>
              <a:t>Druhá úroveň</a:t>
            </a:r>
          </a:p>
          <a:p>
            <a:pPr lvl="2"/>
            <a:r>
              <a:rPr lang="sk-SK" dirty="0" smtClean="0"/>
              <a:t>Tretia úroveň</a:t>
            </a:r>
          </a:p>
          <a:p>
            <a:pPr lvl="3"/>
            <a:r>
              <a:rPr lang="sk-SK" dirty="0" smtClean="0"/>
              <a:t>Štvrtá úroveň</a:t>
            </a:r>
          </a:p>
          <a:p>
            <a:pPr lvl="4"/>
            <a:r>
              <a:rPr lang="sk-SK" dirty="0" smtClean="0"/>
              <a:t>Piata úroveň</a:t>
            </a:r>
            <a:endParaRPr lang="sk-SK" dirty="0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6633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dirty="0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3046828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422C16"/>
                </a:solidFill>
              </a:defRPr>
            </a:lvl1pPr>
            <a:lvl2pPr>
              <a:defRPr sz="2000">
                <a:solidFill>
                  <a:srgbClr val="422C16"/>
                </a:solidFill>
              </a:defRPr>
            </a:lvl2pPr>
            <a:lvl3pPr>
              <a:defRPr sz="1800">
                <a:solidFill>
                  <a:srgbClr val="422C16"/>
                </a:solidFill>
              </a:defRPr>
            </a:lvl3pPr>
            <a:lvl4pPr>
              <a:defRPr sz="1600">
                <a:solidFill>
                  <a:srgbClr val="422C16"/>
                </a:solidFill>
              </a:defRPr>
            </a:lvl4pPr>
            <a:lvl5pPr>
              <a:defRPr sz="1600">
                <a:solidFill>
                  <a:srgbClr val="422C16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dirty="0" smtClean="0"/>
              <a:t>Upravte štýl predlohy textu.</a:t>
            </a:r>
          </a:p>
          <a:p>
            <a:pPr lvl="1"/>
            <a:r>
              <a:rPr lang="sk-SK" dirty="0" smtClean="0"/>
              <a:t>Druhá úroveň</a:t>
            </a:r>
          </a:p>
          <a:p>
            <a:pPr lvl="2"/>
            <a:r>
              <a:rPr lang="sk-SK" dirty="0" smtClean="0"/>
              <a:t>Tretia úroveň</a:t>
            </a:r>
          </a:p>
          <a:p>
            <a:pPr lvl="3"/>
            <a:r>
              <a:rPr lang="sk-SK" dirty="0" smtClean="0"/>
              <a:t>Štvrtá úroveň</a:t>
            </a:r>
          </a:p>
          <a:p>
            <a:pPr lvl="4"/>
            <a:r>
              <a:rPr lang="sk-SK" dirty="0" smtClean="0"/>
              <a:t>Piata úroveň</a:t>
            </a:r>
            <a:endParaRPr lang="sk-SK" dirty="0"/>
          </a:p>
        </p:txBody>
      </p:sp>
      <p:sp>
        <p:nvSpPr>
          <p:cNvPr id="12" name="Nadpis 7"/>
          <p:cNvSpPr>
            <a:spLocks noGrp="1"/>
          </p:cNvSpPr>
          <p:nvPr>
            <p:ph type="title"/>
          </p:nvPr>
        </p:nvSpPr>
        <p:spPr>
          <a:xfrm>
            <a:off x="457200" y="33468"/>
            <a:ext cx="8229600" cy="648072"/>
          </a:xfrm>
          <a:prstGeom prst="rect">
            <a:avLst/>
          </a:prstGeom>
        </p:spPr>
        <p:txBody>
          <a:bodyPr anchor="ctr"/>
          <a:lstStyle>
            <a:lvl1pPr algn="ctr">
              <a:defRPr sz="3200" b="1">
                <a:solidFill>
                  <a:srgbClr val="663300"/>
                </a:solidFill>
              </a:defRPr>
            </a:lvl1pPr>
          </a:lstStyle>
          <a:p>
            <a:r>
              <a:rPr lang="sk-SK" dirty="0" smtClean="0"/>
              <a:t>Upravte štýly predlohy textu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207085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"/>
          <p:cNvSpPr txBox="1">
            <a:spLocks noChangeArrowheads="1"/>
          </p:cNvSpPr>
          <p:nvPr userDrawn="1"/>
        </p:nvSpPr>
        <p:spPr bwMode="auto">
          <a:xfrm>
            <a:off x="7698308" y="4659982"/>
            <a:ext cx="5461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fld id="{B03BAB17-2948-433E-BEEC-5E2CE47C4CF9}" type="slidenum">
              <a:rPr lang="fr-FR" sz="1400" b="1" smtClean="0">
                <a:solidFill>
                  <a:srgbClr val="996633"/>
                </a:solidFill>
              </a:rPr>
              <a:pPr algn="r" eaLnBrk="1" hangingPunct="1">
                <a:defRPr/>
              </a:pPr>
              <a:t>‹#›</a:t>
            </a:fld>
            <a:endParaRPr lang="fr-FR" b="1" dirty="0" smtClean="0">
              <a:solidFill>
                <a:srgbClr val="996633"/>
              </a:solidFill>
            </a:endParaRPr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457200" y="33468"/>
            <a:ext cx="8229600" cy="648072"/>
          </a:xfrm>
          <a:prstGeom prst="rect">
            <a:avLst/>
          </a:prstGeom>
        </p:spPr>
        <p:txBody>
          <a:bodyPr anchor="ctr"/>
          <a:lstStyle>
            <a:lvl1pPr algn="ctr">
              <a:defRPr sz="3200" b="1">
                <a:solidFill>
                  <a:srgbClr val="663300"/>
                </a:solidFill>
              </a:defRPr>
            </a:lvl1pPr>
          </a:lstStyle>
          <a:p>
            <a:r>
              <a:rPr lang="sk-SK" dirty="0" smtClean="0"/>
              <a:t>Upravte štýly predlohy textu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03118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8"/>
          <p:cNvSpPr txBox="1">
            <a:spLocks noChangeArrowheads="1"/>
          </p:cNvSpPr>
          <p:nvPr userDrawn="1"/>
        </p:nvSpPr>
        <p:spPr bwMode="auto">
          <a:xfrm>
            <a:off x="7698308" y="4659982"/>
            <a:ext cx="5461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fld id="{82EEA0ED-C850-45F2-A8A5-B2A394546BE1}" type="slidenum">
              <a:rPr lang="fr-FR" sz="1400" b="1" smtClean="0">
                <a:solidFill>
                  <a:srgbClr val="996633"/>
                </a:solidFill>
              </a:rPr>
              <a:pPr algn="r" eaLnBrk="1" hangingPunct="1">
                <a:defRPr/>
              </a:pPr>
              <a:t>‹#›</a:t>
            </a:fld>
            <a:endParaRPr lang="fr-FR" b="1" dirty="0" smtClean="0">
              <a:solidFill>
                <a:srgbClr val="9966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1559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7698308" y="4659982"/>
            <a:ext cx="5461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fld id="{10348919-BC6C-4948-A419-C5D127076707}" type="slidenum">
              <a:rPr lang="fr-FR" sz="1400" b="1" smtClean="0">
                <a:solidFill>
                  <a:srgbClr val="996633"/>
                </a:solidFill>
              </a:rPr>
              <a:pPr algn="r" eaLnBrk="1" hangingPunct="1">
                <a:defRPr/>
              </a:pPr>
              <a:t>‹#›</a:t>
            </a:fld>
            <a:endParaRPr lang="fr-FR" b="1" dirty="0" smtClean="0">
              <a:solidFill>
                <a:srgbClr val="996633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663300"/>
                </a:solidFill>
              </a:defRPr>
            </a:lvl1pPr>
          </a:lstStyle>
          <a:p>
            <a:r>
              <a:rPr lang="sk-SK" dirty="0" smtClean="0"/>
              <a:t>Upravte štýly predlohy textu</a:t>
            </a:r>
            <a:endParaRPr lang="sk-SK" dirty="0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 dirty="0" smtClean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rgbClr val="422C1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dirty="0" smtClean="0"/>
              <a:t>Upravte štýl predlohy textu.</a:t>
            </a:r>
          </a:p>
        </p:txBody>
      </p:sp>
    </p:spTree>
    <p:extLst>
      <p:ext uri="{BB962C8B-B14F-4D97-AF65-F5344CB8AC3E}">
        <p14:creationId xmlns:p14="http://schemas.microsoft.com/office/powerpoint/2010/main" val="395999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2" r:id="rId3"/>
    <p:sldLayoutId id="2147483705" r:id="rId4"/>
    <p:sldLayoutId id="2147483706" r:id="rId5"/>
    <p:sldLayoutId id="2147483707" r:id="rId6"/>
    <p:sldLayoutId id="2147483708" r:id="rId7"/>
    <p:sldLayoutId id="2147483709" r:id="rId8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0826" y="2571750"/>
            <a:ext cx="6193382" cy="702078"/>
          </a:xfrm>
        </p:spPr>
        <p:txBody>
          <a:bodyPr/>
          <a:lstStyle/>
          <a:p>
            <a:r>
              <a:rPr lang="sk-SK" sz="2400" dirty="0" err="1"/>
              <a:t>Kolaboratívna</a:t>
            </a:r>
            <a:r>
              <a:rPr lang="sk-SK" sz="2400" dirty="0"/>
              <a:t> platforma </a:t>
            </a:r>
            <a:r>
              <a:rPr lang="sk-SK" sz="2400" dirty="0" err="1" smtClean="0"/>
              <a:t>PopCorm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(Pop</a:t>
            </a:r>
            <a:r>
              <a:rPr lang="en-US" sz="2400" b="0" dirty="0" smtClean="0"/>
              <a:t>ular</a:t>
            </a:r>
            <a:r>
              <a:rPr lang="en-US" sz="2400" dirty="0" smtClean="0"/>
              <a:t> Co</a:t>
            </a:r>
            <a:r>
              <a:rPr lang="en-US" sz="2400" b="0" dirty="0" smtClean="0"/>
              <a:t>llaborative</a:t>
            </a:r>
            <a:r>
              <a:rPr lang="en-US" sz="2400" dirty="0" smtClean="0"/>
              <a:t> </a:t>
            </a:r>
            <a:r>
              <a:rPr lang="en-US" sz="2400" b="0" dirty="0" err="1" smtClean="0"/>
              <a:t>Plafo</a:t>
            </a:r>
            <a:r>
              <a:rPr lang="en-US" sz="2400" dirty="0" err="1" smtClean="0"/>
              <a:t>rm</a:t>
            </a:r>
            <a:r>
              <a:rPr lang="en-US" sz="2400" dirty="0" smtClean="0"/>
              <a:t>)</a:t>
            </a:r>
            <a:endParaRPr lang="sk-SK" sz="2400" dirty="0"/>
          </a:p>
        </p:txBody>
      </p:sp>
      <p:sp>
        <p:nvSpPr>
          <p:cNvPr id="3" name="Zástupný symbol textu 2"/>
          <p:cNvSpPr>
            <a:spLocks noGrp="1"/>
          </p:cNvSpPr>
          <p:nvPr>
            <p:ph type="body" sz="quarter" idx="10"/>
          </p:nvPr>
        </p:nvSpPr>
        <p:spPr>
          <a:xfrm>
            <a:off x="7308178" y="4515966"/>
            <a:ext cx="1800326" cy="519522"/>
          </a:xfrm>
        </p:spPr>
        <p:txBody>
          <a:bodyPr/>
          <a:lstStyle/>
          <a:p>
            <a:r>
              <a:rPr lang="en-US" b="1" dirty="0" err="1" smtClean="0"/>
              <a:t>PeWe</a:t>
            </a:r>
            <a:endParaRPr lang="en-US" b="1" dirty="0" smtClean="0"/>
          </a:p>
          <a:p>
            <a:r>
              <a:rPr lang="en-US" dirty="0" smtClean="0"/>
              <a:t>6.11.2012</a:t>
            </a:r>
            <a:endParaRPr lang="sk-SK" dirty="0"/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Prezentácia </a:t>
            </a:r>
            <a:r>
              <a:rPr lang="sk-SK" dirty="0" err="1" smtClean="0"/>
              <a:t>kolaboratívneho</a:t>
            </a:r>
            <a:r>
              <a:rPr lang="sk-SK" dirty="0" smtClean="0"/>
              <a:t> prostredia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28672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ALEF je určený primárne len pre individuálne vzdelávanie</a:t>
            </a:r>
          </a:p>
          <a:p>
            <a:pPr lvl="1"/>
            <a:r>
              <a:rPr lang="sk-SK" dirty="0" smtClean="0"/>
              <a:t>Spolupráca len formou </a:t>
            </a:r>
            <a:r>
              <a:rPr lang="sk-SK" dirty="0" err="1" smtClean="0"/>
              <a:t>zdieľania</a:t>
            </a:r>
            <a:r>
              <a:rPr lang="sk-SK" dirty="0" smtClean="0"/>
              <a:t> komentárov, hodnotení, </a:t>
            </a:r>
            <a:r>
              <a:rPr lang="sk-SK" dirty="0" err="1" smtClean="0"/>
              <a:t>tagov</a:t>
            </a:r>
            <a:r>
              <a:rPr lang="sk-SK" dirty="0" smtClean="0"/>
              <a:t>, atď.</a:t>
            </a:r>
          </a:p>
          <a:p>
            <a:pPr lvl="1"/>
            <a:r>
              <a:rPr lang="sk-SK" dirty="0" smtClean="0"/>
              <a:t>Asynchrónna nepriama spolupráca</a:t>
            </a:r>
          </a:p>
          <a:p>
            <a:pPr lvl="1"/>
            <a:r>
              <a:rPr lang="sk-SK" dirty="0" smtClean="0"/>
              <a:t>Absencia spolupráce v reálnom čase</a:t>
            </a:r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Prečo vznikol </a:t>
            </a:r>
            <a:r>
              <a:rPr lang="sk-SK" dirty="0" err="1" smtClean="0"/>
              <a:t>PopCorm</a:t>
            </a:r>
            <a:r>
              <a:rPr lang="sk-SK" dirty="0" smtClean="0"/>
              <a:t>?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49610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Funkcionalita pre študentov</a:t>
            </a:r>
          </a:p>
          <a:p>
            <a:pPr lvl="1"/>
            <a:r>
              <a:rPr lang="sk-SK" dirty="0" smtClean="0"/>
              <a:t>Metóda pre vytváranie krátkodobých dynamických skupín</a:t>
            </a:r>
          </a:p>
          <a:p>
            <a:pPr lvl="1"/>
            <a:r>
              <a:rPr lang="sk-SK" dirty="0" smtClean="0"/>
              <a:t>Pozvánky pre začatie riešenia úloh</a:t>
            </a:r>
          </a:p>
          <a:p>
            <a:pPr lvl="1"/>
            <a:r>
              <a:rPr lang="sk-SK" dirty="0" err="1" smtClean="0"/>
              <a:t>Kolaboratívne</a:t>
            </a:r>
            <a:r>
              <a:rPr lang="sk-SK" dirty="0" smtClean="0"/>
              <a:t> nástroje</a:t>
            </a:r>
          </a:p>
          <a:p>
            <a:pPr lvl="1"/>
            <a:r>
              <a:rPr lang="sk-SK" dirty="0" smtClean="0"/>
              <a:t>Monitorovanie a analýza </a:t>
            </a:r>
            <a:r>
              <a:rPr lang="sk-SK" dirty="0" err="1" smtClean="0"/>
              <a:t>kolaboratívneho</a:t>
            </a:r>
            <a:r>
              <a:rPr lang="sk-SK" dirty="0" smtClean="0"/>
              <a:t> správania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Čo robí </a:t>
            </a:r>
            <a:r>
              <a:rPr lang="sk-SK" dirty="0" err="1" smtClean="0"/>
              <a:t>PopCorm</a:t>
            </a:r>
            <a:r>
              <a:rPr lang="sk-SK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6807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Funkcionalita pre pedagógov</a:t>
            </a:r>
          </a:p>
          <a:p>
            <a:pPr lvl="1"/>
            <a:r>
              <a:rPr lang="sk-SK" dirty="0" smtClean="0"/>
              <a:t>Administrácia používateľov, úloh, skupín</a:t>
            </a:r>
          </a:p>
          <a:p>
            <a:pPr lvl="1"/>
            <a:r>
              <a:rPr lang="sk-SK" dirty="0" smtClean="0"/>
              <a:t>Vizualizácia priradenia charakteristík študentom, spájanie charakteristík</a:t>
            </a:r>
          </a:p>
          <a:p>
            <a:pPr lvl="1"/>
            <a:r>
              <a:rPr lang="sk-SK" dirty="0" smtClean="0"/>
              <a:t>Štatistiky používateľov, skupín</a:t>
            </a:r>
          </a:p>
          <a:p>
            <a:pPr lvl="1"/>
            <a:r>
              <a:rPr lang="sk-SK" dirty="0" smtClean="0"/>
              <a:t>Automatické vyhodnotenie mojich experimentov počas DP</a:t>
            </a:r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Čo robí </a:t>
            </a:r>
            <a:r>
              <a:rPr lang="sk-SK" dirty="0" err="1" smtClean="0"/>
              <a:t>PopCorm</a:t>
            </a:r>
            <a:r>
              <a:rPr lang="sk-SK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15524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Textový editor</a:t>
            </a:r>
            <a:endParaRPr lang="sk-SK" dirty="0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044352"/>
            <a:ext cx="8056563" cy="3903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611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Grafický editor</a:t>
            </a:r>
            <a:endParaRPr lang="sk-SK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916850"/>
            <a:ext cx="6264052" cy="4059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666750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Kategorizátor</a:t>
            </a:r>
            <a:endParaRPr lang="sk-SK" dirty="0"/>
          </a:p>
        </p:txBody>
      </p:sp>
      <p:pic>
        <p:nvPicPr>
          <p:cNvPr id="4" name="Obrázok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" y="1188120"/>
            <a:ext cx="8023225" cy="3471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5110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Ak potrebujete overenie</a:t>
            </a:r>
          </a:p>
          <a:p>
            <a:pPr lvl="1"/>
            <a:r>
              <a:rPr lang="sk-SK" dirty="0" smtClean="0"/>
              <a:t>V </a:t>
            </a:r>
            <a:r>
              <a:rPr lang="sk-SK" dirty="0" err="1" smtClean="0"/>
              <a:t>kolaboratívnom</a:t>
            </a:r>
            <a:r>
              <a:rPr lang="sk-SK" dirty="0" smtClean="0"/>
              <a:t> </a:t>
            </a:r>
            <a:r>
              <a:rPr lang="sk-SK" dirty="0" err="1" smtClean="0"/>
              <a:t>real-time</a:t>
            </a:r>
            <a:r>
              <a:rPr lang="sk-SK" dirty="0" smtClean="0"/>
              <a:t> prostredí</a:t>
            </a:r>
          </a:p>
          <a:p>
            <a:pPr lvl="1"/>
            <a:r>
              <a:rPr lang="sk-SK" dirty="0" smtClean="0"/>
              <a:t>S využitím dát zozbieraných počas spolupráce </a:t>
            </a:r>
            <a:r>
              <a:rPr lang="sk-SK" dirty="0" smtClean="0"/>
              <a:t>študentov</a:t>
            </a:r>
            <a:endParaRPr lang="en-US" dirty="0" smtClean="0"/>
          </a:p>
          <a:p>
            <a:r>
              <a:rPr lang="sk-SK" dirty="0" smtClean="0"/>
              <a:t>Ak overujete</a:t>
            </a:r>
          </a:p>
          <a:p>
            <a:pPr lvl="1"/>
            <a:r>
              <a:rPr lang="sk-SK" dirty="0" smtClean="0"/>
              <a:t>Model používateľa</a:t>
            </a:r>
          </a:p>
          <a:p>
            <a:pPr lvl="1"/>
            <a:r>
              <a:rPr lang="sk-SK" dirty="0" smtClean="0"/>
              <a:t>Odporúčanie (napr. úloh, informačných zdrojov)</a:t>
            </a: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Komu by sa </a:t>
            </a:r>
            <a:r>
              <a:rPr lang="sk-SK" dirty="0" err="1" smtClean="0"/>
              <a:t>PopCorm</a:t>
            </a:r>
            <a:r>
              <a:rPr lang="sk-SK" dirty="0" smtClean="0"/>
              <a:t> hodil?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49147719"/>
      </p:ext>
    </p:extLst>
  </p:cSld>
  <p:clrMapOvr>
    <a:masterClrMapping/>
  </p:clrMapOvr>
</p:sld>
</file>

<file path=ppt/theme/theme1.xml><?xml version="1.0" encoding="utf-8"?>
<a:theme xmlns:a="http://schemas.openxmlformats.org/drawingml/2006/main" name="Ivan Srba - DizP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5736</TotalTime>
  <Words>133</Words>
  <Application>Microsoft Office PowerPoint</Application>
  <PresentationFormat>Prezentácia na obrazovke (16:9)</PresentationFormat>
  <Paragraphs>31</Paragraphs>
  <Slides>8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8</vt:i4>
      </vt:variant>
    </vt:vector>
  </HeadingPairs>
  <TitlesOfParts>
    <vt:vector size="9" baseType="lpstr">
      <vt:lpstr>Ivan Srba - DizP</vt:lpstr>
      <vt:lpstr>Kolaboratívna platforma PopCorm (Popular Collaborative Plaform)</vt:lpstr>
      <vt:lpstr>Prečo vznikol PopCorm?</vt:lpstr>
      <vt:lpstr>Čo robí PopCorm?</vt:lpstr>
      <vt:lpstr>Čo robí PopCorm?</vt:lpstr>
      <vt:lpstr>Textový editor</vt:lpstr>
      <vt:lpstr>Grafický editor</vt:lpstr>
      <vt:lpstr>Kategorizátor</vt:lpstr>
      <vt:lpstr>Komu by sa PopCorm hodil?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Ivan Srba</cp:lastModifiedBy>
  <cp:revision>793</cp:revision>
  <dcterms:created xsi:type="dcterms:W3CDTF">2010-05-23T14:28:12Z</dcterms:created>
  <dcterms:modified xsi:type="dcterms:W3CDTF">2012-11-05T15:38:56Z</dcterms:modified>
</cp:coreProperties>
</file>