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5" r:id="rId6"/>
    <p:sldId id="262" r:id="rId7"/>
    <p:sldId id="264" r:id="rId8"/>
    <p:sldId id="260" r:id="rId9"/>
    <p:sldId id="261" r:id="rId10"/>
    <p:sldId id="266" r:id="rId11"/>
    <p:sldId id="263" r:id="rId12"/>
    <p:sldId id="267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34F26-4FF6-48DD-A257-B3907AA0E54E}" type="datetimeFigureOut">
              <a:rPr lang="sk-SK" smtClean="0"/>
              <a:t>6. 5. 2014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F7790-F742-4035-BB6A-E9FBF3FA79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6724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when the camera is recording, a light is displayed to alert others when the glasses are recording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F7790-F742-4035-BB6A-E9FBF3FA7976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7391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8EC1-BDD2-4690-9FCD-F51C87D78279}" type="datetimeFigureOut">
              <a:rPr lang="sk-SK" smtClean="0"/>
              <a:t>6. 5. 2014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4BBF-0477-4525-8F45-FFCC024F63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833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8EC1-BDD2-4690-9FCD-F51C87D78279}" type="datetimeFigureOut">
              <a:rPr lang="sk-SK" smtClean="0"/>
              <a:t>6. 5. 2014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4BBF-0477-4525-8F45-FFCC024F63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236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8EC1-BDD2-4690-9FCD-F51C87D78279}" type="datetimeFigureOut">
              <a:rPr lang="sk-SK" smtClean="0"/>
              <a:t>6. 5. 2014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4BBF-0477-4525-8F45-FFCC024F63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472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8EC1-BDD2-4690-9FCD-F51C87D78279}" type="datetimeFigureOut">
              <a:rPr lang="sk-SK" smtClean="0"/>
              <a:t>6. 5. 2014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4BBF-0477-4525-8F45-FFCC024F6397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Picture 2" descr="http://cdn0.vox-cdn.com/entry_photo_images/8103129/google-glass-hands-on-stock5_2040_large_verge_medium_landscape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72"/>
          <a:stretch/>
        </p:blipFill>
        <p:spPr bwMode="auto">
          <a:xfrm>
            <a:off x="6720408" y="5405633"/>
            <a:ext cx="2423592" cy="1436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96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8EC1-BDD2-4690-9FCD-F51C87D78279}" type="datetimeFigureOut">
              <a:rPr lang="sk-SK" smtClean="0"/>
              <a:t>6. 5. 2014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4BBF-0477-4525-8F45-FFCC024F63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4360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8EC1-BDD2-4690-9FCD-F51C87D78279}" type="datetimeFigureOut">
              <a:rPr lang="sk-SK" smtClean="0"/>
              <a:t>6. 5. 2014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4BBF-0477-4525-8F45-FFCC024F63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6620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8EC1-BDD2-4690-9FCD-F51C87D78279}" type="datetimeFigureOut">
              <a:rPr lang="sk-SK" smtClean="0"/>
              <a:t>6. 5. 2014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4BBF-0477-4525-8F45-FFCC024F63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2719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8EC1-BDD2-4690-9FCD-F51C87D78279}" type="datetimeFigureOut">
              <a:rPr lang="sk-SK" smtClean="0"/>
              <a:t>6. 5. 2014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4BBF-0477-4525-8F45-FFCC024F63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089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8EC1-BDD2-4690-9FCD-F51C87D78279}" type="datetimeFigureOut">
              <a:rPr lang="sk-SK" smtClean="0"/>
              <a:t>6. 5. 2014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4BBF-0477-4525-8F45-FFCC024F63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007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8EC1-BDD2-4690-9FCD-F51C87D78279}" type="datetimeFigureOut">
              <a:rPr lang="sk-SK" smtClean="0"/>
              <a:t>6. 5. 2014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4BBF-0477-4525-8F45-FFCC024F63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7773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8EC1-BDD2-4690-9FCD-F51C87D78279}" type="datetimeFigureOut">
              <a:rPr lang="sk-SK" smtClean="0"/>
              <a:t>6. 5. 2014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4BBF-0477-4525-8F45-FFCC024F63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4823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F8EC1-BDD2-4690-9FCD-F51C87D78279}" type="datetimeFigureOut">
              <a:rPr lang="sk-SK" smtClean="0"/>
              <a:t>6. 5. 2014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04BBF-0477-4525-8F45-FFCC024F63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2012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.vox-cdn.com/entry_photo_images/8103129/google-glass-hands-on-stock5_2040_large_verge_medium_landscap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72"/>
          <a:stretch/>
        </p:blipFill>
        <p:spPr bwMode="auto">
          <a:xfrm>
            <a:off x="1644352" y="1628800"/>
            <a:ext cx="6096000" cy="361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sk-SK" dirty="0">
                <a:solidFill>
                  <a:schemeClr val="tx1"/>
                </a:solidFill>
              </a:rPr>
              <a:t>UX </a:t>
            </a:r>
            <a:r>
              <a:rPr lang="sk-SK" dirty="0" err="1">
                <a:solidFill>
                  <a:schemeClr val="tx1"/>
                </a:solidFill>
              </a:rPr>
              <a:t>design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for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en-US" dirty="0" smtClean="0"/>
              <a:t>Google </a:t>
            </a:r>
            <a:r>
              <a:rPr lang="en-US" dirty="0" smtClean="0"/>
              <a:t>Glass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6880" y="5373216"/>
            <a:ext cx="6400800" cy="1176374"/>
          </a:xfrm>
        </p:spPr>
        <p:txBody>
          <a:bodyPr/>
          <a:lstStyle/>
          <a:p>
            <a:r>
              <a:rPr lang="en-US" dirty="0" smtClean="0"/>
              <a:t>Alena </a:t>
            </a:r>
            <a:r>
              <a:rPr lang="en-US" dirty="0" err="1" smtClean="0"/>
              <a:t>Kov</a:t>
            </a:r>
            <a:r>
              <a:rPr lang="sk-SK" dirty="0" smtClean="0"/>
              <a:t>árová</a:t>
            </a:r>
            <a:endParaRPr lang="en-US" dirty="0" smtClean="0"/>
          </a:p>
          <a:p>
            <a:r>
              <a:rPr lang="en-US" sz="2000" dirty="0" err="1" smtClean="0"/>
              <a:t>PeWe</a:t>
            </a:r>
            <a:r>
              <a:rPr lang="en-US" sz="2000" dirty="0" smtClean="0"/>
              <a:t> Seminar 6.5.2014</a:t>
            </a:r>
            <a:endParaRPr lang="en-US" sz="2000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89778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 Items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5122" name="Picture 2" descr="https://developers.google.com/glass/images/diagrams/dog-gmail-men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708920"/>
            <a:ext cx="6153150" cy="208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295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Invocation</a:t>
            </a:r>
            <a:r>
              <a:rPr lang="sk-SK" dirty="0"/>
              <a:t> </a:t>
            </a:r>
            <a:r>
              <a:rPr lang="en-US" dirty="0" smtClean="0"/>
              <a:t>M</a:t>
            </a:r>
            <a:r>
              <a:rPr lang="sk-SK" dirty="0" err="1" smtClean="0"/>
              <a:t>ethods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“ok glass” </a:t>
            </a:r>
            <a:r>
              <a:rPr lang="en-US" dirty="0"/>
              <a:t>touch or voice menu</a:t>
            </a:r>
          </a:p>
          <a:p>
            <a:r>
              <a:rPr lang="en-US" dirty="0" smtClean="0"/>
              <a:t>Contextual </a:t>
            </a:r>
            <a:r>
              <a:rPr lang="en-US" dirty="0"/>
              <a:t>voice or touch menu on a timeline card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24134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cdn0.vox-cdn.com/entry_photo_images/8103129/google-glass-hands-on-stock5_2040_large_verge_medium_landscap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72"/>
          <a:stretch/>
        </p:blipFill>
        <p:spPr bwMode="auto">
          <a:xfrm>
            <a:off x="1763688" y="2852936"/>
            <a:ext cx="6096000" cy="361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/>
          <a:lstStyle/>
          <a:p>
            <a:r>
              <a:rPr lang="en-US" dirty="0" smtClean="0"/>
              <a:t>Let’s see it live</a:t>
            </a:r>
            <a:endParaRPr lang="sk-SK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1044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Input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icrophone</a:t>
            </a:r>
            <a:endParaRPr lang="en-US" dirty="0" smtClean="0"/>
          </a:p>
          <a:p>
            <a:pPr lvl="1"/>
            <a:r>
              <a:rPr lang="en-US" dirty="0" smtClean="0"/>
              <a:t>voice commands</a:t>
            </a:r>
          </a:p>
          <a:p>
            <a:r>
              <a:rPr lang="en-US" dirty="0"/>
              <a:t>T</a:t>
            </a:r>
            <a:r>
              <a:rPr lang="en-US" dirty="0" smtClean="0"/>
              <a:t>ouchpad </a:t>
            </a:r>
            <a:r>
              <a:rPr lang="en-US" dirty="0" smtClean="0"/>
              <a:t>on the frame </a:t>
            </a:r>
          </a:p>
          <a:p>
            <a:pPr lvl="1"/>
            <a:r>
              <a:rPr lang="en-US" dirty="0" smtClean="0"/>
              <a:t>only for right handed</a:t>
            </a:r>
          </a:p>
          <a:p>
            <a:r>
              <a:rPr lang="en-US" dirty="0"/>
              <a:t>C</a:t>
            </a:r>
            <a:r>
              <a:rPr lang="en-US" dirty="0" smtClean="0"/>
              <a:t>amera</a:t>
            </a:r>
            <a:endParaRPr lang="en-US" dirty="0" smtClean="0"/>
          </a:p>
          <a:p>
            <a:pPr lvl="1"/>
            <a:r>
              <a:rPr lang="en-US" dirty="0" smtClean="0"/>
              <a:t>take photos 5MP</a:t>
            </a:r>
          </a:p>
          <a:p>
            <a:pPr lvl="1"/>
            <a:r>
              <a:rPr lang="en-US" dirty="0" smtClean="0"/>
              <a:t>record video in 720p</a:t>
            </a:r>
            <a:endParaRPr lang="en-US" sz="1400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46095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axis gyroscope, </a:t>
            </a:r>
            <a:endParaRPr lang="en-US" dirty="0" smtClean="0"/>
          </a:p>
          <a:p>
            <a:r>
              <a:rPr lang="en-US" dirty="0"/>
              <a:t>3 axis </a:t>
            </a:r>
            <a:r>
              <a:rPr lang="en-US" dirty="0" smtClean="0"/>
              <a:t>accelerometer</a:t>
            </a:r>
          </a:p>
          <a:p>
            <a:r>
              <a:rPr lang="en-US" dirty="0"/>
              <a:t>3 axis </a:t>
            </a:r>
            <a:r>
              <a:rPr lang="en-US" dirty="0" smtClean="0"/>
              <a:t>magnetometer </a:t>
            </a:r>
            <a:r>
              <a:rPr lang="en-US" dirty="0"/>
              <a:t>(compass)</a:t>
            </a:r>
            <a:endParaRPr lang="sk-SK" dirty="0"/>
          </a:p>
          <a:p>
            <a:r>
              <a:rPr lang="en-US" dirty="0"/>
              <a:t>Ambient light sensing </a:t>
            </a:r>
            <a:endParaRPr lang="en-US" dirty="0" smtClean="0"/>
          </a:p>
          <a:p>
            <a:r>
              <a:rPr lang="en-US" dirty="0" smtClean="0"/>
              <a:t>Proximity </a:t>
            </a:r>
            <a:r>
              <a:rPr lang="en-US" dirty="0"/>
              <a:t>sensor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27960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Optical </a:t>
            </a:r>
            <a:r>
              <a:rPr lang="en-US" dirty="0" smtClean="0"/>
              <a:t>head-mounted display</a:t>
            </a:r>
          </a:p>
          <a:p>
            <a:r>
              <a:rPr lang="en-US" dirty="0" smtClean="0"/>
              <a:t>A</a:t>
            </a:r>
            <a:r>
              <a:rPr lang="sk-SK" dirty="0" err="1" smtClean="0"/>
              <a:t>udio</a:t>
            </a:r>
            <a:r>
              <a:rPr lang="sk-SK" dirty="0" smtClean="0"/>
              <a:t> </a:t>
            </a:r>
            <a:r>
              <a:rPr lang="en-US" dirty="0" smtClean="0"/>
              <a:t>transducer</a:t>
            </a:r>
          </a:p>
          <a:p>
            <a:r>
              <a:rPr lang="en-US" dirty="0" smtClean="0"/>
              <a:t>(Earphone</a:t>
            </a:r>
            <a:r>
              <a:rPr lang="en-US" dirty="0" smtClean="0"/>
              <a:t>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89889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120" y="2780928"/>
            <a:ext cx="8229600" cy="648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Future/Present             Now				Past</a:t>
            </a:r>
          </a:p>
        </p:txBody>
      </p:sp>
      <p:pic>
        <p:nvPicPr>
          <p:cNvPr id="4102" name="Picture 6" descr="https://developers.google.com/glass/images/glass-screens/clock_16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501008"/>
            <a:ext cx="152400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s://developers.google.com/glass/images/glass-screens/html_movie_16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501008"/>
            <a:ext cx="1524000" cy="85725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s://developers.google.com/glass/images/glass-screens/strava-live-car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514509"/>
            <a:ext cx="1512168" cy="850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https://developers.google.com/glass/images/settings-bundl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14509"/>
            <a:ext cx="1512168" cy="850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https://developers.google.com/glass/images/glass-screens/sms_inbound_160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501008"/>
            <a:ext cx="152400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99120" y="4509120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			        Home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7207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UI </a:t>
            </a:r>
            <a:r>
              <a:rPr lang="en-US" dirty="0" smtClean="0"/>
              <a:t>E</a:t>
            </a:r>
            <a:r>
              <a:rPr lang="sk-SK" dirty="0" err="1" smtClean="0"/>
              <a:t>lements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Static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card </a:t>
            </a:r>
            <a:r>
              <a:rPr lang="en-US" dirty="0"/>
              <a:t>- Displays text, HTML, images, and video. Static cards can invoke live cards or immersions.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Live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card </a:t>
            </a:r>
            <a:r>
              <a:rPr lang="en-US" dirty="0"/>
              <a:t>- Displays cards that are important at the current moment, usually rendered at a high frequency.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Immersion</a:t>
            </a:r>
            <a:r>
              <a:rPr lang="en-US" dirty="0" smtClean="0"/>
              <a:t> </a:t>
            </a:r>
            <a:r>
              <a:rPr lang="en-US" dirty="0"/>
              <a:t>- Displays Android activities that take over the timeline experience.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66456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Cards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1724" y="1600200"/>
            <a:ext cx="3575075" cy="4525963"/>
          </a:xfrm>
        </p:spPr>
        <p:txBody>
          <a:bodyPr/>
          <a:lstStyle/>
          <a:p>
            <a:r>
              <a:rPr lang="en-US" dirty="0" smtClean="0"/>
              <a:t>Periodic events</a:t>
            </a:r>
            <a:endParaRPr lang="sk-SK" dirty="0"/>
          </a:p>
        </p:txBody>
      </p:sp>
      <p:pic>
        <p:nvPicPr>
          <p:cNvPr id="1026" name="Picture 2" descr="https://developers.google.com/glass/images/diagrams/periodic-notifications-patter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56927"/>
            <a:ext cx="6696075" cy="472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1956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Live</a:t>
            </a:r>
            <a:r>
              <a:rPr lang="sk-SK" dirty="0"/>
              <a:t> </a:t>
            </a:r>
            <a:r>
              <a:rPr lang="sk-SK" dirty="0" err="1"/>
              <a:t>Cards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ongoing </a:t>
            </a:r>
            <a:r>
              <a:rPr lang="en-US" dirty="0"/>
              <a:t>tasks </a:t>
            </a:r>
            <a:r>
              <a:rPr lang="en-US" dirty="0" smtClean="0"/>
              <a:t>/ real-time </a:t>
            </a:r>
            <a:r>
              <a:rPr lang="en-US" dirty="0"/>
              <a:t>updates to the UI</a:t>
            </a:r>
          </a:p>
          <a:p>
            <a:pPr lvl="1"/>
            <a:r>
              <a:rPr lang="en-US" dirty="0" smtClean="0"/>
              <a:t>Stopwatch</a:t>
            </a:r>
            <a:endParaRPr lang="en-US" dirty="0"/>
          </a:p>
          <a:p>
            <a:pPr lvl="1"/>
            <a:r>
              <a:rPr lang="sk-SK" dirty="0" err="1" smtClean="0"/>
              <a:t>Navigation</a:t>
            </a:r>
            <a:endParaRPr lang="en-US" dirty="0" smtClean="0"/>
          </a:p>
          <a:p>
            <a:pPr lvl="1"/>
            <a:r>
              <a:rPr lang="en-US" dirty="0" smtClean="0"/>
              <a:t>M</a:t>
            </a:r>
            <a:r>
              <a:rPr lang="sk-SK" dirty="0" err="1" smtClean="0"/>
              <a:t>usic</a:t>
            </a:r>
            <a:r>
              <a:rPr lang="sk-SK" dirty="0" smtClean="0"/>
              <a:t> </a:t>
            </a:r>
            <a:r>
              <a:rPr lang="sk-SK" dirty="0" err="1" smtClean="0"/>
              <a:t>player</a:t>
            </a:r>
            <a:endParaRPr lang="en-US" dirty="0" smtClean="0"/>
          </a:p>
          <a:p>
            <a:endParaRPr lang="sk-SK" dirty="0"/>
          </a:p>
        </p:txBody>
      </p:sp>
      <p:pic>
        <p:nvPicPr>
          <p:cNvPr id="2050" name="Picture 2" descr="https://developers.google.com/glass/images/diagrams/passive-ongoing-patter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996952"/>
            <a:ext cx="5514975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93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Immersions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display </a:t>
            </a:r>
            <a:r>
              <a:rPr lang="en-US" dirty="0"/>
              <a:t>outside of the </a:t>
            </a:r>
            <a:r>
              <a:rPr lang="en-US" dirty="0" smtClean="0"/>
              <a:t>timeline</a:t>
            </a:r>
            <a:endParaRPr lang="sk-SK" dirty="0"/>
          </a:p>
        </p:txBody>
      </p:sp>
      <p:pic>
        <p:nvPicPr>
          <p:cNvPr id="3074" name="Picture 2" descr="https://developers.google.com/glass/images/diagrams/immersion-patter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780928"/>
            <a:ext cx="350520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660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190</Words>
  <Application>Microsoft Office PowerPoint</Application>
  <PresentationFormat>On-screen Show (4:3)</PresentationFormat>
  <Paragraphs>46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UX design for Google Glass</vt:lpstr>
      <vt:lpstr>Input</vt:lpstr>
      <vt:lpstr>Sensors</vt:lpstr>
      <vt:lpstr>Output</vt:lpstr>
      <vt:lpstr>Timeline</vt:lpstr>
      <vt:lpstr>UI Elements </vt:lpstr>
      <vt:lpstr>Static Cards</vt:lpstr>
      <vt:lpstr>Live Cards</vt:lpstr>
      <vt:lpstr>Immersions</vt:lpstr>
      <vt:lpstr>Menu Items</vt:lpstr>
      <vt:lpstr>Invocation Methods</vt:lpstr>
      <vt:lpstr>Let’s see it live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Glass</dc:title>
  <dc:creator>kovarova</dc:creator>
  <cp:lastModifiedBy>kovarova</cp:lastModifiedBy>
  <cp:revision>5</cp:revision>
  <dcterms:created xsi:type="dcterms:W3CDTF">2014-05-05T21:52:28Z</dcterms:created>
  <dcterms:modified xsi:type="dcterms:W3CDTF">2014-05-05T23:03:19Z</dcterms:modified>
</cp:coreProperties>
</file>