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45" r:id="rId20"/>
    <p:sldId id="346" r:id="rId21"/>
    <p:sldId id="347" r:id="rId22"/>
    <p:sldId id="348" r:id="rId23"/>
    <p:sldId id="342" r:id="rId24"/>
    <p:sldId id="343" r:id="rId25"/>
    <p:sldId id="344" r:id="rId26"/>
    <p:sldId id="349" r:id="rId27"/>
    <p:sldId id="340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69B"/>
    <a:srgbClr val="1C4485"/>
    <a:srgbClr val="888888"/>
    <a:srgbClr val="22B1B8"/>
    <a:srgbClr val="99CAAB"/>
    <a:srgbClr val="DEECF9"/>
    <a:srgbClr val="529BBC"/>
    <a:srgbClr val="C0504C"/>
    <a:srgbClr val="0A5EAB"/>
    <a:srgbClr val="D0D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0" autoAdjust="0"/>
    <p:restoredTop sz="73487" autoAdjust="0"/>
  </p:normalViewPr>
  <p:slideViewPr>
    <p:cSldViewPr>
      <p:cViewPr varScale="1">
        <p:scale>
          <a:sx n="87" d="100"/>
          <a:sy n="87" d="100"/>
        </p:scale>
        <p:origin x="-101" y="-10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220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898688"/>
        <c:axId val="162900224"/>
      </c:barChart>
      <c:catAx>
        <c:axId val="1628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00224"/>
        <c:crosses val="autoZero"/>
        <c:auto val="1"/>
        <c:lblAlgn val="ctr"/>
        <c:lblOffset val="100"/>
        <c:noMultiLvlLbl val="0"/>
      </c:catAx>
      <c:valAx>
        <c:axId val="16290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848288096093866E-3"/>
          <c:y val="0.88151925353490046"/>
          <c:w val="0.80941700922119764"/>
          <c:h val="8.1619637091843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A3253-F409-43C7-A70F-C0A36D10AB21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28D9BC-3FB9-4F8D-90F4-ED76D16C9929}">
      <dgm:prSet phldrT="[Text]" phldr="1"/>
      <dgm:spPr>
        <a:solidFill>
          <a:srgbClr val="0A5EAB"/>
        </a:solidFill>
      </dgm:spPr>
      <dgm:t>
        <a:bodyPr/>
        <a:lstStyle/>
        <a:p>
          <a:endParaRPr lang="en-US"/>
        </a:p>
      </dgm:t>
    </dgm:pt>
    <dgm:pt modelId="{66F67399-293C-41EE-9D90-1E2EF93C2506}" type="parTrans" cxnId="{BE4F2470-4991-4C3B-882C-14A66A5B2FF4}">
      <dgm:prSet/>
      <dgm:spPr/>
      <dgm:t>
        <a:bodyPr/>
        <a:lstStyle/>
        <a:p>
          <a:endParaRPr lang="en-US"/>
        </a:p>
      </dgm:t>
    </dgm:pt>
    <dgm:pt modelId="{BD11E4C9-784B-4EAF-B222-F1B9A88066C2}" type="sibTrans" cxnId="{BE4F2470-4991-4C3B-882C-14A66A5B2FF4}">
      <dgm:prSet/>
      <dgm:spPr/>
      <dgm:t>
        <a:bodyPr/>
        <a:lstStyle/>
        <a:p>
          <a:endParaRPr lang="en-US"/>
        </a:p>
      </dgm:t>
    </dgm:pt>
    <dgm:pt modelId="{5B8D17A3-4317-433C-A183-D2C0CC956FCB}">
      <dgm:prSet phldrT="[Text]" phldr="1"/>
      <dgm:spPr/>
      <dgm:t>
        <a:bodyPr/>
        <a:lstStyle/>
        <a:p>
          <a:endParaRPr lang="en-US"/>
        </a:p>
      </dgm:t>
    </dgm:pt>
    <dgm:pt modelId="{D6D8BC20-CEC2-4DE4-9D51-621C945EDAE3}" type="parTrans" cxnId="{2EA8655C-1E4B-4DAE-9A6A-D10CE7A503BD}">
      <dgm:prSet/>
      <dgm:spPr/>
      <dgm:t>
        <a:bodyPr/>
        <a:lstStyle/>
        <a:p>
          <a:endParaRPr lang="en-US"/>
        </a:p>
      </dgm:t>
    </dgm:pt>
    <dgm:pt modelId="{8ED85174-A74C-4288-81BC-74FFB95A2A8C}" type="sibTrans" cxnId="{2EA8655C-1E4B-4DAE-9A6A-D10CE7A503BD}">
      <dgm:prSet/>
      <dgm:spPr/>
      <dgm:t>
        <a:bodyPr/>
        <a:lstStyle/>
        <a:p>
          <a:endParaRPr lang="en-US"/>
        </a:p>
      </dgm:t>
    </dgm:pt>
    <dgm:pt modelId="{DBE3522A-D323-41A4-953E-722FE809F0A3}">
      <dgm:prSet phldrT="[Text]" phldr="1"/>
      <dgm:spPr>
        <a:solidFill>
          <a:srgbClr val="70AD47"/>
        </a:solidFill>
      </dgm:spPr>
      <dgm:t>
        <a:bodyPr/>
        <a:lstStyle/>
        <a:p>
          <a:endParaRPr lang="en-US"/>
        </a:p>
      </dgm:t>
    </dgm:pt>
    <dgm:pt modelId="{D0873C81-58A8-4A77-965F-163993E249F4}" type="parTrans" cxnId="{85510AF2-5A31-47FD-AB54-7E67C16460EE}">
      <dgm:prSet/>
      <dgm:spPr/>
      <dgm:t>
        <a:bodyPr/>
        <a:lstStyle/>
        <a:p>
          <a:endParaRPr lang="en-US"/>
        </a:p>
      </dgm:t>
    </dgm:pt>
    <dgm:pt modelId="{64F6C20A-8C9F-4A90-8592-F310D9558383}" type="sibTrans" cxnId="{85510AF2-5A31-47FD-AB54-7E67C16460EE}">
      <dgm:prSet/>
      <dgm:spPr/>
      <dgm:t>
        <a:bodyPr/>
        <a:lstStyle/>
        <a:p>
          <a:endParaRPr lang="en-US"/>
        </a:p>
      </dgm:t>
    </dgm:pt>
    <dgm:pt modelId="{2B025CDD-04F0-4330-B4E1-745330DC61B4}">
      <dgm:prSet phldrT="[Text]" phldr="1"/>
      <dgm:spPr/>
      <dgm:t>
        <a:bodyPr/>
        <a:lstStyle/>
        <a:p>
          <a:endParaRPr lang="en-US"/>
        </a:p>
      </dgm:t>
    </dgm:pt>
    <dgm:pt modelId="{D1480A10-D431-43AD-B429-7E4C351AE370}" type="parTrans" cxnId="{F1ECB240-3635-411B-AB1B-3AC7E4FC82C0}">
      <dgm:prSet/>
      <dgm:spPr/>
      <dgm:t>
        <a:bodyPr/>
        <a:lstStyle/>
        <a:p>
          <a:endParaRPr lang="en-US"/>
        </a:p>
      </dgm:t>
    </dgm:pt>
    <dgm:pt modelId="{74AAE912-8AB8-4B29-B119-27B13B384B9F}" type="sibTrans" cxnId="{F1ECB240-3635-411B-AB1B-3AC7E4FC82C0}">
      <dgm:prSet/>
      <dgm:spPr/>
      <dgm:t>
        <a:bodyPr/>
        <a:lstStyle/>
        <a:p>
          <a:endParaRPr lang="en-US"/>
        </a:p>
      </dgm:t>
    </dgm:pt>
    <dgm:pt modelId="{74EE449B-D5A5-4E47-9FA0-008EF76B69CE}">
      <dgm:prSet phldrT="[Text]" phldr="1"/>
      <dgm:spPr/>
      <dgm:t>
        <a:bodyPr/>
        <a:lstStyle/>
        <a:p>
          <a:endParaRPr lang="en-US"/>
        </a:p>
      </dgm:t>
    </dgm:pt>
    <dgm:pt modelId="{4ABC9382-D751-45AC-A3F2-ACDEAE669E3E}" type="parTrans" cxnId="{8F4CEF45-B4D2-47A0-AB49-BDC0A113D3EC}">
      <dgm:prSet/>
      <dgm:spPr/>
      <dgm:t>
        <a:bodyPr/>
        <a:lstStyle/>
        <a:p>
          <a:endParaRPr lang="en-US"/>
        </a:p>
      </dgm:t>
    </dgm:pt>
    <dgm:pt modelId="{B018A5B7-80C5-40EE-886A-B6157A6AF8FA}" type="sibTrans" cxnId="{8F4CEF45-B4D2-47A0-AB49-BDC0A113D3EC}">
      <dgm:prSet/>
      <dgm:spPr/>
      <dgm:t>
        <a:bodyPr/>
        <a:lstStyle/>
        <a:p>
          <a:endParaRPr lang="en-US"/>
        </a:p>
      </dgm:t>
    </dgm:pt>
    <dgm:pt modelId="{B1DB6CF3-2B8E-4643-B956-56A22E983CEA}">
      <dgm:prSet phldrT="[Text]" phldr="1"/>
      <dgm:spPr/>
      <dgm:t>
        <a:bodyPr/>
        <a:lstStyle/>
        <a:p>
          <a:endParaRPr lang="en-US"/>
        </a:p>
      </dgm:t>
    </dgm:pt>
    <dgm:pt modelId="{437B7963-869E-4815-A17E-2654D75FA903}" type="parTrans" cxnId="{94B68549-3CA3-416A-BD89-E02A3464CD7B}">
      <dgm:prSet/>
      <dgm:spPr/>
      <dgm:t>
        <a:bodyPr/>
        <a:lstStyle/>
        <a:p>
          <a:endParaRPr lang="en-US"/>
        </a:p>
      </dgm:t>
    </dgm:pt>
    <dgm:pt modelId="{50080D76-4061-4A2D-81AD-99BBA91B1418}" type="sibTrans" cxnId="{94B68549-3CA3-416A-BD89-E02A3464CD7B}">
      <dgm:prSet/>
      <dgm:spPr/>
      <dgm:t>
        <a:bodyPr/>
        <a:lstStyle/>
        <a:p>
          <a:endParaRPr lang="en-US"/>
        </a:p>
      </dgm:t>
    </dgm:pt>
    <dgm:pt modelId="{4EDE4CEF-8D0D-4687-AD5B-2042D087DB7C}" type="pres">
      <dgm:prSet presAssocID="{E8FA3253-F409-43C7-A70F-C0A36D10AB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344C28-2169-4A0E-8D6A-27CE1A2E2B97}" type="pres">
      <dgm:prSet presAssocID="{F428D9BC-3FB9-4F8D-90F4-ED76D16C9929}" presName="vertOne" presStyleCnt="0"/>
      <dgm:spPr/>
    </dgm:pt>
    <dgm:pt modelId="{3037426B-4508-4B85-A80E-A5D25F73B638}" type="pres">
      <dgm:prSet presAssocID="{F428D9BC-3FB9-4F8D-90F4-ED76D16C992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31281E-9728-4DEC-9165-CB6F9404BFE5}" type="pres">
      <dgm:prSet presAssocID="{F428D9BC-3FB9-4F8D-90F4-ED76D16C9929}" presName="parTransOne" presStyleCnt="0"/>
      <dgm:spPr/>
    </dgm:pt>
    <dgm:pt modelId="{519DECE0-D3C1-498C-B637-8EEEB6C219CE}" type="pres">
      <dgm:prSet presAssocID="{F428D9BC-3FB9-4F8D-90F4-ED76D16C9929}" presName="horzOne" presStyleCnt="0"/>
      <dgm:spPr/>
    </dgm:pt>
    <dgm:pt modelId="{54C32CD4-AB64-4199-A3E4-FED9DA968D7A}" type="pres">
      <dgm:prSet presAssocID="{5B8D17A3-4317-433C-A183-D2C0CC956FCB}" presName="vertTwo" presStyleCnt="0"/>
      <dgm:spPr/>
    </dgm:pt>
    <dgm:pt modelId="{46DD38C2-B68D-498D-838F-A333ADF2E3E5}" type="pres">
      <dgm:prSet presAssocID="{5B8D17A3-4317-433C-A183-D2C0CC956F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34224-53BD-4FF3-8772-EE94A2E329E3}" type="pres">
      <dgm:prSet presAssocID="{5B8D17A3-4317-433C-A183-D2C0CC956FCB}" presName="parTransTwo" presStyleCnt="0"/>
      <dgm:spPr/>
    </dgm:pt>
    <dgm:pt modelId="{C11BDFE0-10EE-4877-98DC-D57D7BB113F6}" type="pres">
      <dgm:prSet presAssocID="{5B8D17A3-4317-433C-A183-D2C0CC956FCB}" presName="horzTwo" presStyleCnt="0"/>
      <dgm:spPr/>
    </dgm:pt>
    <dgm:pt modelId="{149AEB6C-B3B5-40A5-BB61-76FA89AC2D4F}" type="pres">
      <dgm:prSet presAssocID="{DBE3522A-D323-41A4-953E-722FE809F0A3}" presName="vertThree" presStyleCnt="0"/>
      <dgm:spPr/>
    </dgm:pt>
    <dgm:pt modelId="{A8619357-1B04-48BB-A3C4-F3341D70FB6C}" type="pres">
      <dgm:prSet presAssocID="{DBE3522A-D323-41A4-953E-722FE809F0A3}" presName="txThree" presStyleLbl="node3" presStyleIdx="0" presStyleCnt="3" custLinFactNeighborX="-36" custLinFactNeighborY="1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DC72ED-F122-4063-916C-D0DA0A4023C6}" type="pres">
      <dgm:prSet presAssocID="{DBE3522A-D323-41A4-953E-722FE809F0A3}" presName="horzThree" presStyleCnt="0"/>
      <dgm:spPr/>
    </dgm:pt>
    <dgm:pt modelId="{BB785D13-FC24-42CB-A2C4-6AF36E2CF124}" type="pres">
      <dgm:prSet presAssocID="{64F6C20A-8C9F-4A90-8592-F310D9558383}" presName="sibSpaceThree" presStyleCnt="0"/>
      <dgm:spPr/>
    </dgm:pt>
    <dgm:pt modelId="{F82D7B5B-118F-41BB-891F-D27AE490026E}" type="pres">
      <dgm:prSet presAssocID="{2B025CDD-04F0-4330-B4E1-745330DC61B4}" presName="vertThree" presStyleCnt="0"/>
      <dgm:spPr/>
    </dgm:pt>
    <dgm:pt modelId="{C22EE4F2-70FD-4B8A-BDE4-70697081FC6C}" type="pres">
      <dgm:prSet presAssocID="{2B025CDD-04F0-4330-B4E1-745330DC61B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4CF04-919E-44CA-9A23-10C9917D74C3}" type="pres">
      <dgm:prSet presAssocID="{2B025CDD-04F0-4330-B4E1-745330DC61B4}" presName="horzThree" presStyleCnt="0"/>
      <dgm:spPr/>
    </dgm:pt>
    <dgm:pt modelId="{D6B494CB-FCBE-4F7D-909B-CCD94ACAC7E0}" type="pres">
      <dgm:prSet presAssocID="{8ED85174-A74C-4288-81BC-74FFB95A2A8C}" presName="sibSpaceTwo" presStyleCnt="0"/>
      <dgm:spPr/>
    </dgm:pt>
    <dgm:pt modelId="{3079544B-EA7D-45DC-A6D8-EEA70C13A483}" type="pres">
      <dgm:prSet presAssocID="{74EE449B-D5A5-4E47-9FA0-008EF76B69CE}" presName="vertTwo" presStyleCnt="0"/>
      <dgm:spPr/>
    </dgm:pt>
    <dgm:pt modelId="{538554BC-9188-4D2C-B54D-DADDF3AA5D4B}" type="pres">
      <dgm:prSet presAssocID="{74EE449B-D5A5-4E47-9FA0-008EF76B69C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2ECA4F-3828-40BA-8AE6-49F26CCA0992}" type="pres">
      <dgm:prSet presAssocID="{74EE449B-D5A5-4E47-9FA0-008EF76B69CE}" presName="parTransTwo" presStyleCnt="0"/>
      <dgm:spPr/>
    </dgm:pt>
    <dgm:pt modelId="{F3357CA4-6AC6-471D-B5F8-FF1E8FCB9B5B}" type="pres">
      <dgm:prSet presAssocID="{74EE449B-D5A5-4E47-9FA0-008EF76B69CE}" presName="horzTwo" presStyleCnt="0"/>
      <dgm:spPr/>
    </dgm:pt>
    <dgm:pt modelId="{BB7E1BD6-B110-4EC1-B7B1-C828D2C0B4EE}" type="pres">
      <dgm:prSet presAssocID="{B1DB6CF3-2B8E-4643-B956-56A22E983CEA}" presName="vertThree" presStyleCnt="0"/>
      <dgm:spPr/>
    </dgm:pt>
    <dgm:pt modelId="{B21A4F4A-822B-4CE2-8BDC-8C056F08305E}" type="pres">
      <dgm:prSet presAssocID="{B1DB6CF3-2B8E-4643-B956-56A22E983CE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ACF95-054B-4065-A311-B2CA83D03322}" type="pres">
      <dgm:prSet presAssocID="{B1DB6CF3-2B8E-4643-B956-56A22E983CEA}" presName="horzThree" presStyleCnt="0"/>
      <dgm:spPr/>
    </dgm:pt>
  </dgm:ptLst>
  <dgm:cxnLst>
    <dgm:cxn modelId="{24DFBD7F-407B-4C58-BAB3-A5816F67698A}" type="presOf" srcId="{DBE3522A-D323-41A4-953E-722FE809F0A3}" destId="{A8619357-1B04-48BB-A3C4-F3341D70FB6C}" srcOrd="0" destOrd="0" presId="urn:microsoft.com/office/officeart/2005/8/layout/hierarchy4"/>
    <dgm:cxn modelId="{5AB8BA16-65FC-4263-B695-BD2955EE809E}" type="presOf" srcId="{E8FA3253-F409-43C7-A70F-C0A36D10AB21}" destId="{4EDE4CEF-8D0D-4687-AD5B-2042D087DB7C}" srcOrd="0" destOrd="0" presId="urn:microsoft.com/office/officeart/2005/8/layout/hierarchy4"/>
    <dgm:cxn modelId="{F1ECB240-3635-411B-AB1B-3AC7E4FC82C0}" srcId="{5B8D17A3-4317-433C-A183-D2C0CC956FCB}" destId="{2B025CDD-04F0-4330-B4E1-745330DC61B4}" srcOrd="1" destOrd="0" parTransId="{D1480A10-D431-43AD-B429-7E4C351AE370}" sibTransId="{74AAE912-8AB8-4B29-B119-27B13B384B9F}"/>
    <dgm:cxn modelId="{2EA8655C-1E4B-4DAE-9A6A-D10CE7A503BD}" srcId="{F428D9BC-3FB9-4F8D-90F4-ED76D16C9929}" destId="{5B8D17A3-4317-433C-A183-D2C0CC956FCB}" srcOrd="0" destOrd="0" parTransId="{D6D8BC20-CEC2-4DE4-9D51-621C945EDAE3}" sibTransId="{8ED85174-A74C-4288-81BC-74FFB95A2A8C}"/>
    <dgm:cxn modelId="{31AAF63F-AE61-4AC8-95AC-C3C1AF1AC6C8}" type="presOf" srcId="{B1DB6CF3-2B8E-4643-B956-56A22E983CEA}" destId="{B21A4F4A-822B-4CE2-8BDC-8C056F08305E}" srcOrd="0" destOrd="0" presId="urn:microsoft.com/office/officeart/2005/8/layout/hierarchy4"/>
    <dgm:cxn modelId="{5B057069-0CA6-4206-9ED8-FEADAF899423}" type="presOf" srcId="{5B8D17A3-4317-433C-A183-D2C0CC956FCB}" destId="{46DD38C2-B68D-498D-838F-A333ADF2E3E5}" srcOrd="0" destOrd="0" presId="urn:microsoft.com/office/officeart/2005/8/layout/hierarchy4"/>
    <dgm:cxn modelId="{32446EA9-A07A-48DE-8ACD-4C7F7AF412BA}" type="presOf" srcId="{2B025CDD-04F0-4330-B4E1-745330DC61B4}" destId="{C22EE4F2-70FD-4B8A-BDE4-70697081FC6C}" srcOrd="0" destOrd="0" presId="urn:microsoft.com/office/officeart/2005/8/layout/hierarchy4"/>
    <dgm:cxn modelId="{D2933AAA-657E-4089-A6DA-B7B00481B527}" type="presOf" srcId="{74EE449B-D5A5-4E47-9FA0-008EF76B69CE}" destId="{538554BC-9188-4D2C-B54D-DADDF3AA5D4B}" srcOrd="0" destOrd="0" presId="urn:microsoft.com/office/officeart/2005/8/layout/hierarchy4"/>
    <dgm:cxn modelId="{94B68549-3CA3-416A-BD89-E02A3464CD7B}" srcId="{74EE449B-D5A5-4E47-9FA0-008EF76B69CE}" destId="{B1DB6CF3-2B8E-4643-B956-56A22E983CEA}" srcOrd="0" destOrd="0" parTransId="{437B7963-869E-4815-A17E-2654D75FA903}" sibTransId="{50080D76-4061-4A2D-81AD-99BBA91B1418}"/>
    <dgm:cxn modelId="{BE4F2470-4991-4C3B-882C-14A66A5B2FF4}" srcId="{E8FA3253-F409-43C7-A70F-C0A36D10AB21}" destId="{F428D9BC-3FB9-4F8D-90F4-ED76D16C9929}" srcOrd="0" destOrd="0" parTransId="{66F67399-293C-41EE-9D90-1E2EF93C2506}" sibTransId="{BD11E4C9-784B-4EAF-B222-F1B9A88066C2}"/>
    <dgm:cxn modelId="{85510AF2-5A31-47FD-AB54-7E67C16460EE}" srcId="{5B8D17A3-4317-433C-A183-D2C0CC956FCB}" destId="{DBE3522A-D323-41A4-953E-722FE809F0A3}" srcOrd="0" destOrd="0" parTransId="{D0873C81-58A8-4A77-965F-163993E249F4}" sibTransId="{64F6C20A-8C9F-4A90-8592-F310D9558383}"/>
    <dgm:cxn modelId="{B7DB4B30-C537-4F00-B23F-525EF1BD83D2}" type="presOf" srcId="{F428D9BC-3FB9-4F8D-90F4-ED76D16C9929}" destId="{3037426B-4508-4B85-A80E-A5D25F73B638}" srcOrd="0" destOrd="0" presId="urn:microsoft.com/office/officeart/2005/8/layout/hierarchy4"/>
    <dgm:cxn modelId="{8F4CEF45-B4D2-47A0-AB49-BDC0A113D3EC}" srcId="{F428D9BC-3FB9-4F8D-90F4-ED76D16C9929}" destId="{74EE449B-D5A5-4E47-9FA0-008EF76B69CE}" srcOrd="1" destOrd="0" parTransId="{4ABC9382-D751-45AC-A3F2-ACDEAE669E3E}" sibTransId="{B018A5B7-80C5-40EE-886A-B6157A6AF8FA}"/>
    <dgm:cxn modelId="{72A9AEE6-A2E0-4253-8FBE-B16EB8D49190}" type="presParOf" srcId="{4EDE4CEF-8D0D-4687-AD5B-2042D087DB7C}" destId="{08344C28-2169-4A0E-8D6A-27CE1A2E2B97}" srcOrd="0" destOrd="0" presId="urn:microsoft.com/office/officeart/2005/8/layout/hierarchy4"/>
    <dgm:cxn modelId="{F0876783-B82B-49A7-8A27-FB8972339600}" type="presParOf" srcId="{08344C28-2169-4A0E-8D6A-27CE1A2E2B97}" destId="{3037426B-4508-4B85-A80E-A5D25F73B638}" srcOrd="0" destOrd="0" presId="urn:microsoft.com/office/officeart/2005/8/layout/hierarchy4"/>
    <dgm:cxn modelId="{7E48A185-4277-4C71-B9CF-D2F1B60AC43F}" type="presParOf" srcId="{08344C28-2169-4A0E-8D6A-27CE1A2E2B97}" destId="{B631281E-9728-4DEC-9165-CB6F9404BFE5}" srcOrd="1" destOrd="0" presId="urn:microsoft.com/office/officeart/2005/8/layout/hierarchy4"/>
    <dgm:cxn modelId="{5210130C-9B31-43F6-BF8D-B5028CC5CDA5}" type="presParOf" srcId="{08344C28-2169-4A0E-8D6A-27CE1A2E2B97}" destId="{519DECE0-D3C1-498C-B637-8EEEB6C219CE}" srcOrd="2" destOrd="0" presId="urn:microsoft.com/office/officeart/2005/8/layout/hierarchy4"/>
    <dgm:cxn modelId="{D4A03D34-C336-4FDE-BF03-84F7C56164EA}" type="presParOf" srcId="{519DECE0-D3C1-498C-B637-8EEEB6C219CE}" destId="{54C32CD4-AB64-4199-A3E4-FED9DA968D7A}" srcOrd="0" destOrd="0" presId="urn:microsoft.com/office/officeart/2005/8/layout/hierarchy4"/>
    <dgm:cxn modelId="{0D2BA8D9-2297-4823-ABE3-D656DD726304}" type="presParOf" srcId="{54C32CD4-AB64-4199-A3E4-FED9DA968D7A}" destId="{46DD38C2-B68D-498D-838F-A333ADF2E3E5}" srcOrd="0" destOrd="0" presId="urn:microsoft.com/office/officeart/2005/8/layout/hierarchy4"/>
    <dgm:cxn modelId="{5C851ECD-2641-4276-AE10-0BEBA6C372E1}" type="presParOf" srcId="{54C32CD4-AB64-4199-A3E4-FED9DA968D7A}" destId="{FF634224-53BD-4FF3-8772-EE94A2E329E3}" srcOrd="1" destOrd="0" presId="urn:microsoft.com/office/officeart/2005/8/layout/hierarchy4"/>
    <dgm:cxn modelId="{0DD43E73-151B-4860-9BCD-FEF12926EB56}" type="presParOf" srcId="{54C32CD4-AB64-4199-A3E4-FED9DA968D7A}" destId="{C11BDFE0-10EE-4877-98DC-D57D7BB113F6}" srcOrd="2" destOrd="0" presId="urn:microsoft.com/office/officeart/2005/8/layout/hierarchy4"/>
    <dgm:cxn modelId="{F4B3D648-EF9C-40BC-A66F-B7E82C400B64}" type="presParOf" srcId="{C11BDFE0-10EE-4877-98DC-D57D7BB113F6}" destId="{149AEB6C-B3B5-40A5-BB61-76FA89AC2D4F}" srcOrd="0" destOrd="0" presId="urn:microsoft.com/office/officeart/2005/8/layout/hierarchy4"/>
    <dgm:cxn modelId="{CE828693-C534-4DF2-9632-9EE23294018D}" type="presParOf" srcId="{149AEB6C-B3B5-40A5-BB61-76FA89AC2D4F}" destId="{A8619357-1B04-48BB-A3C4-F3341D70FB6C}" srcOrd="0" destOrd="0" presId="urn:microsoft.com/office/officeart/2005/8/layout/hierarchy4"/>
    <dgm:cxn modelId="{F2221562-7FB9-4182-AAD8-61FC617FD466}" type="presParOf" srcId="{149AEB6C-B3B5-40A5-BB61-76FA89AC2D4F}" destId="{8EDC72ED-F122-4063-916C-D0DA0A4023C6}" srcOrd="1" destOrd="0" presId="urn:microsoft.com/office/officeart/2005/8/layout/hierarchy4"/>
    <dgm:cxn modelId="{480D36C0-7D4E-4EF0-8157-3DE5679C1574}" type="presParOf" srcId="{C11BDFE0-10EE-4877-98DC-D57D7BB113F6}" destId="{BB785D13-FC24-42CB-A2C4-6AF36E2CF124}" srcOrd="1" destOrd="0" presId="urn:microsoft.com/office/officeart/2005/8/layout/hierarchy4"/>
    <dgm:cxn modelId="{4D41A58F-1FE5-47B7-9CA0-07A49C2AB740}" type="presParOf" srcId="{C11BDFE0-10EE-4877-98DC-D57D7BB113F6}" destId="{F82D7B5B-118F-41BB-891F-D27AE490026E}" srcOrd="2" destOrd="0" presId="urn:microsoft.com/office/officeart/2005/8/layout/hierarchy4"/>
    <dgm:cxn modelId="{8679CE2D-A753-45A7-9D28-7E38F89B64B4}" type="presParOf" srcId="{F82D7B5B-118F-41BB-891F-D27AE490026E}" destId="{C22EE4F2-70FD-4B8A-BDE4-70697081FC6C}" srcOrd="0" destOrd="0" presId="urn:microsoft.com/office/officeart/2005/8/layout/hierarchy4"/>
    <dgm:cxn modelId="{66581127-C5DD-49EF-9712-4BC8C751E525}" type="presParOf" srcId="{F82D7B5B-118F-41BB-891F-D27AE490026E}" destId="{32D4CF04-919E-44CA-9A23-10C9917D74C3}" srcOrd="1" destOrd="0" presId="urn:microsoft.com/office/officeart/2005/8/layout/hierarchy4"/>
    <dgm:cxn modelId="{8BB4DFB1-8A76-4F01-9EDB-B0C20502654A}" type="presParOf" srcId="{519DECE0-D3C1-498C-B637-8EEEB6C219CE}" destId="{D6B494CB-FCBE-4F7D-909B-CCD94ACAC7E0}" srcOrd="1" destOrd="0" presId="urn:microsoft.com/office/officeart/2005/8/layout/hierarchy4"/>
    <dgm:cxn modelId="{E3476D2F-4AA7-4DA9-820D-38A349EA939D}" type="presParOf" srcId="{519DECE0-D3C1-498C-B637-8EEEB6C219CE}" destId="{3079544B-EA7D-45DC-A6D8-EEA70C13A483}" srcOrd="2" destOrd="0" presId="urn:microsoft.com/office/officeart/2005/8/layout/hierarchy4"/>
    <dgm:cxn modelId="{B404C468-FB74-42DA-8EC4-D974DDA92E4F}" type="presParOf" srcId="{3079544B-EA7D-45DC-A6D8-EEA70C13A483}" destId="{538554BC-9188-4D2C-B54D-DADDF3AA5D4B}" srcOrd="0" destOrd="0" presId="urn:microsoft.com/office/officeart/2005/8/layout/hierarchy4"/>
    <dgm:cxn modelId="{EAB5AF33-3C29-44E1-8393-1D00D37F7660}" type="presParOf" srcId="{3079544B-EA7D-45DC-A6D8-EEA70C13A483}" destId="{972ECA4F-3828-40BA-8AE6-49F26CCA0992}" srcOrd="1" destOrd="0" presId="urn:microsoft.com/office/officeart/2005/8/layout/hierarchy4"/>
    <dgm:cxn modelId="{542D7C6E-7A68-47A2-9073-870B0CAF06A7}" type="presParOf" srcId="{3079544B-EA7D-45DC-A6D8-EEA70C13A483}" destId="{F3357CA4-6AC6-471D-B5F8-FF1E8FCB9B5B}" srcOrd="2" destOrd="0" presId="urn:microsoft.com/office/officeart/2005/8/layout/hierarchy4"/>
    <dgm:cxn modelId="{D4A6B911-00BF-4FDC-879D-23ED13D8E1C3}" type="presParOf" srcId="{F3357CA4-6AC6-471D-B5F8-FF1E8FCB9B5B}" destId="{BB7E1BD6-B110-4EC1-B7B1-C828D2C0B4EE}" srcOrd="0" destOrd="0" presId="urn:microsoft.com/office/officeart/2005/8/layout/hierarchy4"/>
    <dgm:cxn modelId="{52A4D369-B689-4704-A02E-69723175A030}" type="presParOf" srcId="{BB7E1BD6-B110-4EC1-B7B1-C828D2C0B4EE}" destId="{B21A4F4A-822B-4CE2-8BDC-8C056F08305E}" srcOrd="0" destOrd="0" presId="urn:microsoft.com/office/officeart/2005/8/layout/hierarchy4"/>
    <dgm:cxn modelId="{ABE30123-6790-495E-80E7-CD5978A783CE}" type="presParOf" srcId="{BB7E1BD6-B110-4EC1-B7B1-C828D2C0B4EE}" destId="{76BACF95-054B-4065-A311-B2CA83D033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9FEEE-62A7-4228-9A89-1A09EA6E8E70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3BC9C5-4FAE-45AC-8E95-A1CCCC739072}">
      <dgm:prSet phldrT="[Text]" phldr="1"/>
      <dgm:spPr/>
      <dgm:t>
        <a:bodyPr/>
        <a:lstStyle/>
        <a:p>
          <a:endParaRPr lang="en-US"/>
        </a:p>
      </dgm:t>
    </dgm:pt>
    <dgm:pt modelId="{AC4D4FED-CC93-4C96-9070-F27A64A67891}" type="parTrans" cxnId="{72CB8F48-219C-467D-A034-64AEFFA95ADC}">
      <dgm:prSet/>
      <dgm:spPr/>
      <dgm:t>
        <a:bodyPr/>
        <a:lstStyle/>
        <a:p>
          <a:endParaRPr lang="en-US"/>
        </a:p>
      </dgm:t>
    </dgm:pt>
    <dgm:pt modelId="{09F576F1-9EA4-4A51-A413-83EFA639D259}" type="sibTrans" cxnId="{72CB8F48-219C-467D-A034-64AEFFA95ADC}">
      <dgm:prSet/>
      <dgm:spPr/>
      <dgm:t>
        <a:bodyPr/>
        <a:lstStyle/>
        <a:p>
          <a:endParaRPr lang="en-US"/>
        </a:p>
      </dgm:t>
    </dgm:pt>
    <dgm:pt modelId="{BDF44758-4592-43E9-A632-657C87E14343}">
      <dgm:prSet phldrT="[Text]" phldr="1"/>
      <dgm:spPr/>
      <dgm:t>
        <a:bodyPr/>
        <a:lstStyle/>
        <a:p>
          <a:endParaRPr lang="en-US"/>
        </a:p>
      </dgm:t>
    </dgm:pt>
    <dgm:pt modelId="{BD06A0C2-4B6F-4627-ABEC-0429065A4401}" type="parTrans" cxnId="{DADF36CD-7D66-4A29-B444-C5E4F89463B1}">
      <dgm:prSet/>
      <dgm:spPr/>
      <dgm:t>
        <a:bodyPr/>
        <a:lstStyle/>
        <a:p>
          <a:endParaRPr lang="en-US"/>
        </a:p>
      </dgm:t>
    </dgm:pt>
    <dgm:pt modelId="{503F53A8-7F13-44F3-8E04-D43701B7B3D2}" type="sibTrans" cxnId="{DADF36CD-7D66-4A29-B444-C5E4F89463B1}">
      <dgm:prSet/>
      <dgm:spPr/>
      <dgm:t>
        <a:bodyPr/>
        <a:lstStyle/>
        <a:p>
          <a:endParaRPr lang="en-US"/>
        </a:p>
      </dgm:t>
    </dgm:pt>
    <dgm:pt modelId="{23065453-AE6E-4263-818A-6A48B892A512}">
      <dgm:prSet phldrT="[Text]" phldr="1"/>
      <dgm:spPr/>
      <dgm:t>
        <a:bodyPr/>
        <a:lstStyle/>
        <a:p>
          <a:endParaRPr lang="en-US"/>
        </a:p>
      </dgm:t>
    </dgm:pt>
    <dgm:pt modelId="{EA2C8714-8D69-4D94-9327-045F9CECAD7F}" type="parTrans" cxnId="{4A8F67E5-BD76-4797-8102-BBBE7B279546}">
      <dgm:prSet/>
      <dgm:spPr/>
      <dgm:t>
        <a:bodyPr/>
        <a:lstStyle/>
        <a:p>
          <a:endParaRPr lang="en-US"/>
        </a:p>
      </dgm:t>
    </dgm:pt>
    <dgm:pt modelId="{4A946707-6D25-4FE9-AB46-7FE9171B47A8}" type="sibTrans" cxnId="{4A8F67E5-BD76-4797-8102-BBBE7B279546}">
      <dgm:prSet/>
      <dgm:spPr/>
      <dgm:t>
        <a:bodyPr/>
        <a:lstStyle/>
        <a:p>
          <a:endParaRPr lang="en-US"/>
        </a:p>
      </dgm:t>
    </dgm:pt>
    <dgm:pt modelId="{D828766A-F2E7-411E-BD6C-A526886C7C44}">
      <dgm:prSet phldrT="[Text]" phldr="1"/>
      <dgm:spPr/>
      <dgm:t>
        <a:bodyPr/>
        <a:lstStyle/>
        <a:p>
          <a:endParaRPr lang="en-US"/>
        </a:p>
      </dgm:t>
    </dgm:pt>
    <dgm:pt modelId="{5724E12E-DEFD-422B-8B32-F39A312B13BD}" type="parTrans" cxnId="{FED119DD-A87D-40E3-8FC1-2C725814B14E}">
      <dgm:prSet/>
      <dgm:spPr/>
      <dgm:t>
        <a:bodyPr/>
        <a:lstStyle/>
        <a:p>
          <a:endParaRPr lang="en-US"/>
        </a:p>
      </dgm:t>
    </dgm:pt>
    <dgm:pt modelId="{2DF5FE61-52CC-4C0B-9B5F-D77CD4B5185F}" type="sibTrans" cxnId="{FED119DD-A87D-40E3-8FC1-2C725814B14E}">
      <dgm:prSet/>
      <dgm:spPr/>
      <dgm:t>
        <a:bodyPr/>
        <a:lstStyle/>
        <a:p>
          <a:endParaRPr lang="en-US"/>
        </a:p>
      </dgm:t>
    </dgm:pt>
    <dgm:pt modelId="{07159FB6-2B07-4CDE-91C5-6EA8638B8E38}">
      <dgm:prSet phldrT="[Text]" phldr="1"/>
      <dgm:spPr>
        <a:solidFill>
          <a:srgbClr val="F2D813"/>
        </a:solidFill>
      </dgm:spPr>
      <dgm:t>
        <a:bodyPr/>
        <a:lstStyle/>
        <a:p>
          <a:endParaRPr lang="en-US" baseline="0">
            <a:solidFill>
              <a:schemeClr val="tx1"/>
            </a:solidFill>
          </a:endParaRPr>
        </a:p>
      </dgm:t>
    </dgm:pt>
    <dgm:pt modelId="{0B936EB3-61AE-4029-903D-90B2E9875707}" type="parTrans" cxnId="{94B68C44-3B23-435D-A6DE-D50781CCF60F}">
      <dgm:prSet/>
      <dgm:spPr/>
      <dgm:t>
        <a:bodyPr/>
        <a:lstStyle/>
        <a:p>
          <a:endParaRPr lang="en-US"/>
        </a:p>
      </dgm:t>
    </dgm:pt>
    <dgm:pt modelId="{FEC61E8D-26A9-4683-A9F9-F720C0A9FD22}" type="sibTrans" cxnId="{94B68C44-3B23-435D-A6DE-D50781CCF60F}">
      <dgm:prSet/>
      <dgm:spPr/>
      <dgm:t>
        <a:bodyPr/>
        <a:lstStyle/>
        <a:p>
          <a:endParaRPr lang="en-US"/>
        </a:p>
      </dgm:t>
    </dgm:pt>
    <dgm:pt modelId="{6C30047C-06A7-4EEC-9B9B-7DAB7931A914}">
      <dgm:prSet phldrT="[Text]" phldr="1"/>
      <dgm:spPr/>
      <dgm:t>
        <a:bodyPr/>
        <a:lstStyle/>
        <a:p>
          <a:endParaRPr lang="en-US"/>
        </a:p>
      </dgm:t>
    </dgm:pt>
    <dgm:pt modelId="{7645246E-9408-4AE6-9D4B-2800507856D6}" type="parTrans" cxnId="{A0F3C7AD-F456-4ED0-A359-7B717FF3C9DF}">
      <dgm:prSet/>
      <dgm:spPr/>
      <dgm:t>
        <a:bodyPr/>
        <a:lstStyle/>
        <a:p>
          <a:endParaRPr lang="en-US"/>
        </a:p>
      </dgm:t>
    </dgm:pt>
    <dgm:pt modelId="{99AA355F-7794-456D-A08B-8646D446C1A2}" type="sibTrans" cxnId="{A0F3C7AD-F456-4ED0-A359-7B717FF3C9DF}">
      <dgm:prSet/>
      <dgm:spPr/>
      <dgm:t>
        <a:bodyPr/>
        <a:lstStyle/>
        <a:p>
          <a:endParaRPr lang="en-US"/>
        </a:p>
      </dgm:t>
    </dgm:pt>
    <dgm:pt modelId="{F9F17AFE-5076-4FA1-8846-A72E8528373F}" type="pres">
      <dgm:prSet presAssocID="{3819FEEE-62A7-4228-9A89-1A09EA6E8E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86966-91F9-404A-98D3-ED62428E4904}" type="pres">
      <dgm:prSet presAssocID="{353BC9C5-4FAE-45AC-8E95-A1CCCC739072}" presName="centerShape" presStyleLbl="node0" presStyleIdx="0" presStyleCnt="1"/>
      <dgm:spPr/>
      <dgm:t>
        <a:bodyPr/>
        <a:lstStyle/>
        <a:p>
          <a:endParaRPr lang="en-US"/>
        </a:p>
      </dgm:t>
    </dgm:pt>
    <dgm:pt modelId="{7299BFA4-2085-460A-94E7-CA1D589615D1}" type="pres">
      <dgm:prSet presAssocID="{BD06A0C2-4B6F-4627-ABEC-0429065A440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BE2D2BB-D7C2-461F-BA1C-80A9F22076FC}" type="pres">
      <dgm:prSet presAssocID="{BD06A0C2-4B6F-4627-ABEC-0429065A440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4155326-0A55-406F-97F0-9270562B52D9}" type="pres">
      <dgm:prSet presAssocID="{BDF44758-4592-43E9-A632-657C87E143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9976C-FB94-4492-B9EE-846C150F3CB8}" type="pres">
      <dgm:prSet presAssocID="{EA2C8714-8D69-4D94-9327-045F9CECAD7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737A2E5-E243-47E8-AFD6-8AA025FF2137}" type="pres">
      <dgm:prSet presAssocID="{EA2C8714-8D69-4D94-9327-045F9CECAD7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B9B0D01-3C8D-4DC4-BFFA-5FE0572E9BB8}" type="pres">
      <dgm:prSet presAssocID="{23065453-AE6E-4263-818A-6A48B892A5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11FC2-DA22-425F-A8F6-9F76E0191C3B}" type="pres">
      <dgm:prSet presAssocID="{5724E12E-DEFD-422B-8B32-F39A312B13B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61B8FF2-54F8-4273-BF59-493733634100}" type="pres">
      <dgm:prSet presAssocID="{5724E12E-DEFD-422B-8B32-F39A312B13B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2DE947D-574D-4B07-834B-EBE4042F02B2}" type="pres">
      <dgm:prSet presAssocID="{D828766A-F2E7-411E-BD6C-A526886C7C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BF54F-30D2-4160-AE19-07380374ED3B}" type="pres">
      <dgm:prSet presAssocID="{0B936EB3-61AE-4029-903D-90B2E987570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631E3E7C-1C31-4BA2-846C-18D37B208C3A}" type="pres">
      <dgm:prSet presAssocID="{0B936EB3-61AE-4029-903D-90B2E987570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D7D5B2D-8FB9-4DF3-802A-A8C69AA097A3}" type="pres">
      <dgm:prSet presAssocID="{07159FB6-2B07-4CDE-91C5-6EA8638B8E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121BD-B56D-49B8-8F36-68D03999F5B8}" type="pres">
      <dgm:prSet presAssocID="{7645246E-9408-4AE6-9D4B-2800507856D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6C395CB-334A-43C7-8C87-F8620BDCD082}" type="pres">
      <dgm:prSet presAssocID="{7645246E-9408-4AE6-9D4B-2800507856D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44A54EC-413F-401D-9D48-8CB82F47B508}" type="pres">
      <dgm:prSet presAssocID="{6C30047C-06A7-4EEC-9B9B-7DAB7931A9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5B669-6F8C-432C-9871-B689C3E1DE1C}" type="presOf" srcId="{07159FB6-2B07-4CDE-91C5-6EA8638B8E38}" destId="{3D7D5B2D-8FB9-4DF3-802A-A8C69AA097A3}" srcOrd="0" destOrd="0" presId="urn:microsoft.com/office/officeart/2005/8/layout/radial5"/>
    <dgm:cxn modelId="{92765A94-6C68-48A4-9B33-AE183AEB9E53}" type="presOf" srcId="{7645246E-9408-4AE6-9D4B-2800507856D6}" destId="{16C395CB-334A-43C7-8C87-F8620BDCD082}" srcOrd="1" destOrd="0" presId="urn:microsoft.com/office/officeart/2005/8/layout/radial5"/>
    <dgm:cxn modelId="{4A8F67E5-BD76-4797-8102-BBBE7B279546}" srcId="{353BC9C5-4FAE-45AC-8E95-A1CCCC739072}" destId="{23065453-AE6E-4263-818A-6A48B892A512}" srcOrd="1" destOrd="0" parTransId="{EA2C8714-8D69-4D94-9327-045F9CECAD7F}" sibTransId="{4A946707-6D25-4FE9-AB46-7FE9171B47A8}"/>
    <dgm:cxn modelId="{2B7A2AA1-3FE1-40AB-81BE-557F30D915EA}" type="presOf" srcId="{0B936EB3-61AE-4029-903D-90B2E9875707}" destId="{143BF54F-30D2-4160-AE19-07380374ED3B}" srcOrd="0" destOrd="0" presId="urn:microsoft.com/office/officeart/2005/8/layout/radial5"/>
    <dgm:cxn modelId="{23DCF418-8586-4F5E-B044-086CFA49E3DC}" type="presOf" srcId="{BD06A0C2-4B6F-4627-ABEC-0429065A4401}" destId="{EBE2D2BB-D7C2-461F-BA1C-80A9F22076FC}" srcOrd="1" destOrd="0" presId="urn:microsoft.com/office/officeart/2005/8/layout/radial5"/>
    <dgm:cxn modelId="{1C11506C-8E39-4B5B-A678-EB5219B8AFEA}" type="presOf" srcId="{BDF44758-4592-43E9-A632-657C87E14343}" destId="{54155326-0A55-406F-97F0-9270562B52D9}" srcOrd="0" destOrd="0" presId="urn:microsoft.com/office/officeart/2005/8/layout/radial5"/>
    <dgm:cxn modelId="{FED119DD-A87D-40E3-8FC1-2C725814B14E}" srcId="{353BC9C5-4FAE-45AC-8E95-A1CCCC739072}" destId="{D828766A-F2E7-411E-BD6C-A526886C7C44}" srcOrd="2" destOrd="0" parTransId="{5724E12E-DEFD-422B-8B32-F39A312B13BD}" sibTransId="{2DF5FE61-52CC-4C0B-9B5F-D77CD4B5185F}"/>
    <dgm:cxn modelId="{2F311E76-C50E-4D63-A792-6FE6BA44757C}" type="presOf" srcId="{5724E12E-DEFD-422B-8B32-F39A312B13BD}" destId="{B61B8FF2-54F8-4273-BF59-493733634100}" srcOrd="1" destOrd="0" presId="urn:microsoft.com/office/officeart/2005/8/layout/radial5"/>
    <dgm:cxn modelId="{095CD9BD-CC29-42DE-B7C1-6034A80B1690}" type="presOf" srcId="{BD06A0C2-4B6F-4627-ABEC-0429065A4401}" destId="{7299BFA4-2085-460A-94E7-CA1D589615D1}" srcOrd="0" destOrd="0" presId="urn:microsoft.com/office/officeart/2005/8/layout/radial5"/>
    <dgm:cxn modelId="{E45A85EB-2405-4E15-99B4-0D7BDF2EB90E}" type="presOf" srcId="{D828766A-F2E7-411E-BD6C-A526886C7C44}" destId="{F2DE947D-574D-4B07-834B-EBE4042F02B2}" srcOrd="0" destOrd="0" presId="urn:microsoft.com/office/officeart/2005/8/layout/radial5"/>
    <dgm:cxn modelId="{5D753FCB-80C6-44F7-962F-E85E17294C02}" type="presOf" srcId="{353BC9C5-4FAE-45AC-8E95-A1CCCC739072}" destId="{FAC86966-91F9-404A-98D3-ED62428E4904}" srcOrd="0" destOrd="0" presId="urn:microsoft.com/office/officeart/2005/8/layout/radial5"/>
    <dgm:cxn modelId="{47BB65FE-9F74-4D02-87CA-5B15D20A5698}" type="presOf" srcId="{EA2C8714-8D69-4D94-9327-045F9CECAD7F}" destId="{D737A2E5-E243-47E8-AFD6-8AA025FF2137}" srcOrd="1" destOrd="0" presId="urn:microsoft.com/office/officeart/2005/8/layout/radial5"/>
    <dgm:cxn modelId="{DADF36CD-7D66-4A29-B444-C5E4F89463B1}" srcId="{353BC9C5-4FAE-45AC-8E95-A1CCCC739072}" destId="{BDF44758-4592-43E9-A632-657C87E14343}" srcOrd="0" destOrd="0" parTransId="{BD06A0C2-4B6F-4627-ABEC-0429065A4401}" sibTransId="{503F53A8-7F13-44F3-8E04-D43701B7B3D2}"/>
    <dgm:cxn modelId="{94B68C44-3B23-435D-A6DE-D50781CCF60F}" srcId="{353BC9C5-4FAE-45AC-8E95-A1CCCC739072}" destId="{07159FB6-2B07-4CDE-91C5-6EA8638B8E38}" srcOrd="3" destOrd="0" parTransId="{0B936EB3-61AE-4029-903D-90B2E9875707}" sibTransId="{FEC61E8D-26A9-4683-A9F9-F720C0A9FD22}"/>
    <dgm:cxn modelId="{A0F3C7AD-F456-4ED0-A359-7B717FF3C9DF}" srcId="{353BC9C5-4FAE-45AC-8E95-A1CCCC739072}" destId="{6C30047C-06A7-4EEC-9B9B-7DAB7931A914}" srcOrd="4" destOrd="0" parTransId="{7645246E-9408-4AE6-9D4B-2800507856D6}" sibTransId="{99AA355F-7794-456D-A08B-8646D446C1A2}"/>
    <dgm:cxn modelId="{A31D9C97-DD49-414B-B106-9838E16641E7}" type="presOf" srcId="{0B936EB3-61AE-4029-903D-90B2E9875707}" destId="{631E3E7C-1C31-4BA2-846C-18D37B208C3A}" srcOrd="1" destOrd="0" presId="urn:microsoft.com/office/officeart/2005/8/layout/radial5"/>
    <dgm:cxn modelId="{F4C11127-DF25-4372-9F68-00922BD22F30}" type="presOf" srcId="{7645246E-9408-4AE6-9D4B-2800507856D6}" destId="{150121BD-B56D-49B8-8F36-68D03999F5B8}" srcOrd="0" destOrd="0" presId="urn:microsoft.com/office/officeart/2005/8/layout/radial5"/>
    <dgm:cxn modelId="{72CB8F48-219C-467D-A034-64AEFFA95ADC}" srcId="{3819FEEE-62A7-4228-9A89-1A09EA6E8E70}" destId="{353BC9C5-4FAE-45AC-8E95-A1CCCC739072}" srcOrd="0" destOrd="0" parTransId="{AC4D4FED-CC93-4C96-9070-F27A64A67891}" sibTransId="{09F576F1-9EA4-4A51-A413-83EFA639D259}"/>
    <dgm:cxn modelId="{1A34ABF4-2B4D-4826-89DF-27968CA107FB}" type="presOf" srcId="{5724E12E-DEFD-422B-8B32-F39A312B13BD}" destId="{40911FC2-DA22-425F-A8F6-9F76E0191C3B}" srcOrd="0" destOrd="0" presId="urn:microsoft.com/office/officeart/2005/8/layout/radial5"/>
    <dgm:cxn modelId="{F3C75CD0-D6E7-48E5-AB88-A828CA98E751}" type="presOf" srcId="{3819FEEE-62A7-4228-9A89-1A09EA6E8E70}" destId="{F9F17AFE-5076-4FA1-8846-A72E8528373F}" srcOrd="0" destOrd="0" presId="urn:microsoft.com/office/officeart/2005/8/layout/radial5"/>
    <dgm:cxn modelId="{E981D0AA-4DDF-4E20-BBF6-177E6E57F6C7}" type="presOf" srcId="{EA2C8714-8D69-4D94-9327-045F9CECAD7F}" destId="{F6F9976C-FB94-4492-B9EE-846C150F3CB8}" srcOrd="0" destOrd="0" presId="urn:microsoft.com/office/officeart/2005/8/layout/radial5"/>
    <dgm:cxn modelId="{910DE18A-1729-41A6-9D85-BF996D76EFE1}" type="presOf" srcId="{23065453-AE6E-4263-818A-6A48B892A512}" destId="{FB9B0D01-3C8D-4DC4-BFFA-5FE0572E9BB8}" srcOrd="0" destOrd="0" presId="urn:microsoft.com/office/officeart/2005/8/layout/radial5"/>
    <dgm:cxn modelId="{AA1FEDA1-4124-4FD9-8F7F-BBBAB1618857}" type="presOf" srcId="{6C30047C-06A7-4EEC-9B9B-7DAB7931A914}" destId="{344A54EC-413F-401D-9D48-8CB82F47B508}" srcOrd="0" destOrd="0" presId="urn:microsoft.com/office/officeart/2005/8/layout/radial5"/>
    <dgm:cxn modelId="{FC20E75B-B287-42D4-B262-C9E83A190520}" type="presParOf" srcId="{F9F17AFE-5076-4FA1-8846-A72E8528373F}" destId="{FAC86966-91F9-404A-98D3-ED62428E4904}" srcOrd="0" destOrd="0" presId="urn:microsoft.com/office/officeart/2005/8/layout/radial5"/>
    <dgm:cxn modelId="{F8C86ED2-DCCC-463E-B9E1-2756A34D9AE0}" type="presParOf" srcId="{F9F17AFE-5076-4FA1-8846-A72E8528373F}" destId="{7299BFA4-2085-460A-94E7-CA1D589615D1}" srcOrd="1" destOrd="0" presId="urn:microsoft.com/office/officeart/2005/8/layout/radial5"/>
    <dgm:cxn modelId="{E3680CBD-25E3-4ECB-B11F-A04A2EE90D59}" type="presParOf" srcId="{7299BFA4-2085-460A-94E7-CA1D589615D1}" destId="{EBE2D2BB-D7C2-461F-BA1C-80A9F22076FC}" srcOrd="0" destOrd="0" presId="urn:microsoft.com/office/officeart/2005/8/layout/radial5"/>
    <dgm:cxn modelId="{0B5BDF09-1FA1-414F-A882-F8D7C3A2FB05}" type="presParOf" srcId="{F9F17AFE-5076-4FA1-8846-A72E8528373F}" destId="{54155326-0A55-406F-97F0-9270562B52D9}" srcOrd="2" destOrd="0" presId="urn:microsoft.com/office/officeart/2005/8/layout/radial5"/>
    <dgm:cxn modelId="{2E771DEC-9E73-4275-8B2B-4D4AD4506386}" type="presParOf" srcId="{F9F17AFE-5076-4FA1-8846-A72E8528373F}" destId="{F6F9976C-FB94-4492-B9EE-846C150F3CB8}" srcOrd="3" destOrd="0" presId="urn:microsoft.com/office/officeart/2005/8/layout/radial5"/>
    <dgm:cxn modelId="{BF31B153-6335-43A3-8324-7729CC225BBF}" type="presParOf" srcId="{F6F9976C-FB94-4492-B9EE-846C150F3CB8}" destId="{D737A2E5-E243-47E8-AFD6-8AA025FF2137}" srcOrd="0" destOrd="0" presId="urn:microsoft.com/office/officeart/2005/8/layout/radial5"/>
    <dgm:cxn modelId="{16218D9F-7B2A-4EBF-A908-5B24DA0D9591}" type="presParOf" srcId="{F9F17AFE-5076-4FA1-8846-A72E8528373F}" destId="{FB9B0D01-3C8D-4DC4-BFFA-5FE0572E9BB8}" srcOrd="4" destOrd="0" presId="urn:microsoft.com/office/officeart/2005/8/layout/radial5"/>
    <dgm:cxn modelId="{6F415B77-5ED8-4FE4-B0EC-82E08EDD7A05}" type="presParOf" srcId="{F9F17AFE-5076-4FA1-8846-A72E8528373F}" destId="{40911FC2-DA22-425F-A8F6-9F76E0191C3B}" srcOrd="5" destOrd="0" presId="urn:microsoft.com/office/officeart/2005/8/layout/radial5"/>
    <dgm:cxn modelId="{184188FB-F661-409F-9A7A-05C551DE856D}" type="presParOf" srcId="{40911FC2-DA22-425F-A8F6-9F76E0191C3B}" destId="{B61B8FF2-54F8-4273-BF59-493733634100}" srcOrd="0" destOrd="0" presId="urn:microsoft.com/office/officeart/2005/8/layout/radial5"/>
    <dgm:cxn modelId="{34C7EA1A-96D8-460C-8284-50A46CE020C4}" type="presParOf" srcId="{F9F17AFE-5076-4FA1-8846-A72E8528373F}" destId="{F2DE947D-574D-4B07-834B-EBE4042F02B2}" srcOrd="6" destOrd="0" presId="urn:microsoft.com/office/officeart/2005/8/layout/radial5"/>
    <dgm:cxn modelId="{01FF67F5-1469-4304-B08E-FABECC38E05B}" type="presParOf" srcId="{F9F17AFE-5076-4FA1-8846-A72E8528373F}" destId="{143BF54F-30D2-4160-AE19-07380374ED3B}" srcOrd="7" destOrd="0" presId="urn:microsoft.com/office/officeart/2005/8/layout/radial5"/>
    <dgm:cxn modelId="{D8F36840-B545-4AE6-AD9B-90C371687233}" type="presParOf" srcId="{143BF54F-30D2-4160-AE19-07380374ED3B}" destId="{631E3E7C-1C31-4BA2-846C-18D37B208C3A}" srcOrd="0" destOrd="0" presId="urn:microsoft.com/office/officeart/2005/8/layout/radial5"/>
    <dgm:cxn modelId="{11975F2D-53ED-4F02-B7BD-AFF5394A170A}" type="presParOf" srcId="{F9F17AFE-5076-4FA1-8846-A72E8528373F}" destId="{3D7D5B2D-8FB9-4DF3-802A-A8C69AA097A3}" srcOrd="8" destOrd="0" presId="urn:microsoft.com/office/officeart/2005/8/layout/radial5"/>
    <dgm:cxn modelId="{7D113D4F-7582-4E2C-890D-2C0CD01E8088}" type="presParOf" srcId="{F9F17AFE-5076-4FA1-8846-A72E8528373F}" destId="{150121BD-B56D-49B8-8F36-68D03999F5B8}" srcOrd="9" destOrd="0" presId="urn:microsoft.com/office/officeart/2005/8/layout/radial5"/>
    <dgm:cxn modelId="{0F36319E-74C3-4E98-A96C-248D59FBA31B}" type="presParOf" srcId="{150121BD-B56D-49B8-8F36-68D03999F5B8}" destId="{16C395CB-334A-43C7-8C87-F8620BDCD082}" srcOrd="0" destOrd="0" presId="urn:microsoft.com/office/officeart/2005/8/layout/radial5"/>
    <dgm:cxn modelId="{29B2B0D8-5F48-4DD8-BDEF-7909F8A2AC0C}" type="presParOf" srcId="{F9F17AFE-5076-4FA1-8846-A72E8528373F}" destId="{344A54EC-413F-401D-9D48-8CB82F47B50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81B51-DFCD-4C43-A2AD-A8BD6B87441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58BA12EA-647F-419D-9AE1-1A856A8EA463}">
      <dgm:prSet phldrT="[Text]" phldr="1"/>
      <dgm:spPr/>
      <dgm:t>
        <a:bodyPr/>
        <a:lstStyle/>
        <a:p>
          <a:endParaRPr lang="en-US"/>
        </a:p>
      </dgm:t>
    </dgm:pt>
    <dgm:pt modelId="{FDC33ED9-E662-4CBB-AE75-AC2C1A284BE0}" type="parTrans" cxnId="{6BEA7AC7-3D3F-464E-95BA-1BF3ED815437}">
      <dgm:prSet/>
      <dgm:spPr/>
      <dgm:t>
        <a:bodyPr/>
        <a:lstStyle/>
        <a:p>
          <a:endParaRPr lang="en-US"/>
        </a:p>
      </dgm:t>
    </dgm:pt>
    <dgm:pt modelId="{89928A81-C29F-4410-B016-F990B2C79212}" type="sibTrans" cxnId="{6BEA7AC7-3D3F-464E-95BA-1BF3ED815437}">
      <dgm:prSet/>
      <dgm:spPr/>
      <dgm:t>
        <a:bodyPr/>
        <a:lstStyle/>
        <a:p>
          <a:endParaRPr lang="en-US"/>
        </a:p>
      </dgm:t>
    </dgm:pt>
    <dgm:pt modelId="{D0EFB634-B0A7-4DA0-998D-87E5C318140A}">
      <dgm:prSet phldrT="[Text]" phldr="1"/>
      <dgm:spPr/>
      <dgm:t>
        <a:bodyPr/>
        <a:lstStyle/>
        <a:p>
          <a:endParaRPr lang="en-US"/>
        </a:p>
      </dgm:t>
    </dgm:pt>
    <dgm:pt modelId="{95021C8E-30A8-49BE-84E0-FB6FD3485F03}" type="parTrans" cxnId="{7CB41939-4FD5-447D-B612-54D158F00217}">
      <dgm:prSet/>
      <dgm:spPr/>
      <dgm:t>
        <a:bodyPr/>
        <a:lstStyle/>
        <a:p>
          <a:endParaRPr lang="en-US"/>
        </a:p>
      </dgm:t>
    </dgm:pt>
    <dgm:pt modelId="{01006C17-F2CC-4BE0-B08F-33721866E488}" type="sibTrans" cxnId="{7CB41939-4FD5-447D-B612-54D158F00217}">
      <dgm:prSet/>
      <dgm:spPr/>
      <dgm:t>
        <a:bodyPr/>
        <a:lstStyle/>
        <a:p>
          <a:endParaRPr lang="en-US"/>
        </a:p>
      </dgm:t>
    </dgm:pt>
    <dgm:pt modelId="{6A6F70B9-8453-40E2-8D28-DB8108CE6D64}">
      <dgm:prSet phldrT="[Text]" phldr="1"/>
      <dgm:spPr/>
      <dgm:t>
        <a:bodyPr/>
        <a:lstStyle/>
        <a:p>
          <a:endParaRPr lang="en-US"/>
        </a:p>
      </dgm:t>
    </dgm:pt>
    <dgm:pt modelId="{D21A869C-CE18-437E-A27F-EADD0FCE2CFC}" type="parTrans" cxnId="{628C7E4F-0AE3-4ECA-855B-A875A011AB4E}">
      <dgm:prSet/>
      <dgm:spPr/>
      <dgm:t>
        <a:bodyPr/>
        <a:lstStyle/>
        <a:p>
          <a:endParaRPr lang="en-US"/>
        </a:p>
      </dgm:t>
    </dgm:pt>
    <dgm:pt modelId="{E8DAA301-CE3C-476B-B9CA-96940B90BF27}" type="sibTrans" cxnId="{628C7E4F-0AE3-4ECA-855B-A875A011AB4E}">
      <dgm:prSet/>
      <dgm:spPr/>
      <dgm:t>
        <a:bodyPr/>
        <a:lstStyle/>
        <a:p>
          <a:endParaRPr lang="en-US"/>
        </a:p>
      </dgm:t>
    </dgm:pt>
    <dgm:pt modelId="{0C415829-2376-48C9-B92B-3AE8F1E285F8}">
      <dgm:prSet phldrT="[Text]" phldr="1"/>
      <dgm:spPr/>
      <dgm:t>
        <a:bodyPr/>
        <a:lstStyle/>
        <a:p>
          <a:endParaRPr lang="en-US"/>
        </a:p>
      </dgm:t>
    </dgm:pt>
    <dgm:pt modelId="{A4A58474-3D3F-42B4-9296-DEC7725EA837}" type="parTrans" cxnId="{00DBDCCA-0AE7-4B4E-82FC-CAE9CABBA077}">
      <dgm:prSet/>
      <dgm:spPr/>
      <dgm:t>
        <a:bodyPr/>
        <a:lstStyle/>
        <a:p>
          <a:endParaRPr lang="en-US"/>
        </a:p>
      </dgm:t>
    </dgm:pt>
    <dgm:pt modelId="{83506E79-3002-4FAD-BD9C-64D8307C822D}" type="sibTrans" cxnId="{00DBDCCA-0AE7-4B4E-82FC-CAE9CABBA077}">
      <dgm:prSet/>
      <dgm:spPr/>
      <dgm:t>
        <a:bodyPr/>
        <a:lstStyle/>
        <a:p>
          <a:endParaRPr lang="en-US"/>
        </a:p>
      </dgm:t>
    </dgm:pt>
    <dgm:pt modelId="{298541F3-CAC8-49CD-A3FA-3A83F53C0E88}">
      <dgm:prSet phldrT="[Text]" phldr="1"/>
      <dgm:spPr/>
      <dgm:t>
        <a:bodyPr/>
        <a:lstStyle/>
        <a:p>
          <a:endParaRPr lang="en-US"/>
        </a:p>
      </dgm:t>
    </dgm:pt>
    <dgm:pt modelId="{393A1785-6868-49EC-9DAC-C1816F035C41}" type="parTrans" cxnId="{818A3104-DEE8-441B-995E-9394884D58A4}">
      <dgm:prSet/>
      <dgm:spPr/>
      <dgm:t>
        <a:bodyPr/>
        <a:lstStyle/>
        <a:p>
          <a:endParaRPr lang="en-US"/>
        </a:p>
      </dgm:t>
    </dgm:pt>
    <dgm:pt modelId="{B9B1D883-1CEC-4930-AEC1-0536089F8FE9}" type="sibTrans" cxnId="{818A3104-DEE8-441B-995E-9394884D58A4}">
      <dgm:prSet/>
      <dgm:spPr/>
      <dgm:t>
        <a:bodyPr/>
        <a:lstStyle/>
        <a:p>
          <a:endParaRPr lang="en-US"/>
        </a:p>
      </dgm:t>
    </dgm:pt>
    <dgm:pt modelId="{93184BDB-6834-4406-BC9D-668287861DFB}">
      <dgm:prSet phldrT="[Text]" phldr="1"/>
      <dgm:spPr/>
      <dgm:t>
        <a:bodyPr/>
        <a:lstStyle/>
        <a:p>
          <a:endParaRPr lang="en-US" baseline="0">
            <a:solidFill>
              <a:srgbClr val="33569B"/>
            </a:solidFill>
          </a:endParaRPr>
        </a:p>
      </dgm:t>
    </dgm:pt>
    <dgm:pt modelId="{A66AD7F3-25A8-43FC-A11F-8555060BFAAF}" type="parTrans" cxnId="{7F66D147-E5DF-4C38-B458-66469C758511}">
      <dgm:prSet/>
      <dgm:spPr/>
      <dgm:t>
        <a:bodyPr/>
        <a:lstStyle/>
        <a:p>
          <a:endParaRPr lang="en-US"/>
        </a:p>
      </dgm:t>
    </dgm:pt>
    <dgm:pt modelId="{941BBEA6-1164-4984-91AA-8132729537AF}" type="sibTrans" cxnId="{7F66D147-E5DF-4C38-B458-66469C758511}">
      <dgm:prSet/>
      <dgm:spPr/>
      <dgm:t>
        <a:bodyPr/>
        <a:lstStyle/>
        <a:p>
          <a:endParaRPr lang="en-US"/>
        </a:p>
      </dgm:t>
    </dgm:pt>
    <dgm:pt modelId="{B3A150CA-85B8-4E21-BDF9-BD611B7C0BF4}">
      <dgm:prSet phldrT="[Text]" phldr="1"/>
      <dgm:spPr/>
      <dgm:t>
        <a:bodyPr/>
        <a:lstStyle/>
        <a:p>
          <a:endParaRPr lang="en-US"/>
        </a:p>
      </dgm:t>
    </dgm:pt>
    <dgm:pt modelId="{A8B066EA-FE3A-4BE8-B0CB-5631F5AEF311}" type="parTrans" cxnId="{5D6FA130-7EBC-46A5-A0B6-8A907FB94BF4}">
      <dgm:prSet/>
      <dgm:spPr/>
      <dgm:t>
        <a:bodyPr/>
        <a:lstStyle/>
        <a:p>
          <a:endParaRPr lang="en-US"/>
        </a:p>
      </dgm:t>
    </dgm:pt>
    <dgm:pt modelId="{87810FD4-DE6B-4B4A-BD32-946D5B3AAC25}" type="sibTrans" cxnId="{5D6FA130-7EBC-46A5-A0B6-8A907FB94BF4}">
      <dgm:prSet/>
      <dgm:spPr/>
      <dgm:t>
        <a:bodyPr/>
        <a:lstStyle/>
        <a:p>
          <a:endParaRPr lang="en-US"/>
        </a:p>
      </dgm:t>
    </dgm:pt>
    <dgm:pt modelId="{7548B9C6-C521-4003-AB7A-F155FCF583E2}">
      <dgm:prSet phldrT="[Text]" phldr="1"/>
      <dgm:spPr/>
      <dgm:t>
        <a:bodyPr/>
        <a:lstStyle/>
        <a:p>
          <a:endParaRPr lang="en-US"/>
        </a:p>
      </dgm:t>
    </dgm:pt>
    <dgm:pt modelId="{25AF6387-7A65-4624-9979-8DD3AF454AB9}" type="parTrans" cxnId="{19569EFD-F5BA-408B-A304-3713DDEDF5C6}">
      <dgm:prSet/>
      <dgm:spPr/>
      <dgm:t>
        <a:bodyPr/>
        <a:lstStyle/>
        <a:p>
          <a:endParaRPr lang="en-US"/>
        </a:p>
      </dgm:t>
    </dgm:pt>
    <dgm:pt modelId="{92C3DF56-6D91-4DD7-86DB-7D402665651D}" type="sibTrans" cxnId="{19569EFD-F5BA-408B-A304-3713DDEDF5C6}">
      <dgm:prSet/>
      <dgm:spPr/>
      <dgm:t>
        <a:bodyPr/>
        <a:lstStyle/>
        <a:p>
          <a:endParaRPr lang="en-US"/>
        </a:p>
      </dgm:t>
    </dgm:pt>
    <dgm:pt modelId="{47E65E38-4B98-42E0-B2D7-9AC3FBDF784B}" type="pres">
      <dgm:prSet presAssocID="{E3381B51-DFCD-4C43-A2AD-A8BD6B87441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CB04E-E485-445E-87C7-2018172816EA}" type="pres">
      <dgm:prSet presAssocID="{58BA12EA-647F-419D-9AE1-1A856A8EA463}" presName="compNode" presStyleCnt="0"/>
      <dgm:spPr/>
    </dgm:pt>
    <dgm:pt modelId="{B0CC2D2A-52D8-4BAF-A64B-68EC8AEBA1C0}" type="pres">
      <dgm:prSet presAssocID="{58BA12EA-647F-419D-9AE1-1A856A8EA463}" presName="aNode" presStyleLbl="bgShp" presStyleIdx="0" presStyleCnt="3"/>
      <dgm:spPr/>
      <dgm:t>
        <a:bodyPr/>
        <a:lstStyle/>
        <a:p>
          <a:endParaRPr lang="en-US"/>
        </a:p>
      </dgm:t>
    </dgm:pt>
    <dgm:pt modelId="{576F3713-A995-45E0-8080-C52EE1393300}" type="pres">
      <dgm:prSet presAssocID="{58BA12EA-647F-419D-9AE1-1A856A8EA463}" presName="textNode" presStyleLbl="bgShp" presStyleIdx="0" presStyleCnt="3"/>
      <dgm:spPr/>
      <dgm:t>
        <a:bodyPr/>
        <a:lstStyle/>
        <a:p>
          <a:endParaRPr lang="en-US"/>
        </a:p>
      </dgm:t>
    </dgm:pt>
    <dgm:pt modelId="{44559D85-2912-43D3-84F7-E854DAE65513}" type="pres">
      <dgm:prSet presAssocID="{58BA12EA-647F-419D-9AE1-1A856A8EA463}" presName="compChildNode" presStyleCnt="0"/>
      <dgm:spPr/>
    </dgm:pt>
    <dgm:pt modelId="{EA980C49-5A80-4F4A-85D9-7E04D33ECFD0}" type="pres">
      <dgm:prSet presAssocID="{58BA12EA-647F-419D-9AE1-1A856A8EA463}" presName="theInnerList" presStyleCnt="0"/>
      <dgm:spPr/>
    </dgm:pt>
    <dgm:pt modelId="{D7FDDC15-B333-41E7-8789-74F9F63D1FE1}" type="pres">
      <dgm:prSet presAssocID="{D0EFB634-B0A7-4DA0-998D-87E5C318140A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7DBD1-B5B6-435E-996E-C0187842951B}" type="pres">
      <dgm:prSet presAssocID="{D0EFB634-B0A7-4DA0-998D-87E5C318140A}" presName="aSpace2" presStyleCnt="0"/>
      <dgm:spPr/>
    </dgm:pt>
    <dgm:pt modelId="{E6ADC399-98D9-4D4F-A3FC-B4934A5D5F68}" type="pres">
      <dgm:prSet presAssocID="{6A6F70B9-8453-40E2-8D28-DB8108CE6D64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BC289-8FAB-439E-B9B4-7740B582931E}" type="pres">
      <dgm:prSet presAssocID="{58BA12EA-647F-419D-9AE1-1A856A8EA463}" presName="aSpace" presStyleCnt="0"/>
      <dgm:spPr/>
    </dgm:pt>
    <dgm:pt modelId="{F7DFBEFC-EDC1-41D7-A86D-B8ACE1619D40}" type="pres">
      <dgm:prSet presAssocID="{0C415829-2376-48C9-B92B-3AE8F1E285F8}" presName="compNode" presStyleCnt="0"/>
      <dgm:spPr/>
    </dgm:pt>
    <dgm:pt modelId="{FDA4B29B-0813-4DCB-A9A3-AF718E25F6D0}" type="pres">
      <dgm:prSet presAssocID="{0C415829-2376-48C9-B92B-3AE8F1E285F8}" presName="aNode" presStyleLbl="bgShp" presStyleIdx="1" presStyleCnt="3"/>
      <dgm:spPr/>
      <dgm:t>
        <a:bodyPr/>
        <a:lstStyle/>
        <a:p>
          <a:endParaRPr lang="en-US"/>
        </a:p>
      </dgm:t>
    </dgm:pt>
    <dgm:pt modelId="{9D53144E-609E-4AA9-B072-8E90DAEBBD5A}" type="pres">
      <dgm:prSet presAssocID="{0C415829-2376-48C9-B92B-3AE8F1E285F8}" presName="textNode" presStyleLbl="bgShp" presStyleIdx="1" presStyleCnt="3"/>
      <dgm:spPr/>
      <dgm:t>
        <a:bodyPr/>
        <a:lstStyle/>
        <a:p>
          <a:endParaRPr lang="en-US"/>
        </a:p>
      </dgm:t>
    </dgm:pt>
    <dgm:pt modelId="{DF84CBB8-1DC9-4D23-95D6-48D594A46101}" type="pres">
      <dgm:prSet presAssocID="{0C415829-2376-48C9-B92B-3AE8F1E285F8}" presName="compChildNode" presStyleCnt="0"/>
      <dgm:spPr/>
    </dgm:pt>
    <dgm:pt modelId="{0EE394FF-9547-453D-A7F9-1843B91639AA}" type="pres">
      <dgm:prSet presAssocID="{0C415829-2376-48C9-B92B-3AE8F1E285F8}" presName="theInnerList" presStyleCnt="0"/>
      <dgm:spPr/>
    </dgm:pt>
    <dgm:pt modelId="{58CBDA98-1900-4BD8-93B7-703A801320C8}" type="pres">
      <dgm:prSet presAssocID="{298541F3-CAC8-49CD-A3FA-3A83F53C0E8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CC1E3-1E5D-421B-BEBA-9C272BDA1A4F}" type="pres">
      <dgm:prSet presAssocID="{298541F3-CAC8-49CD-A3FA-3A83F53C0E88}" presName="aSpace2" presStyleCnt="0"/>
      <dgm:spPr/>
    </dgm:pt>
    <dgm:pt modelId="{D9432BA9-D191-4AE8-8A73-2E5A91785701}" type="pres">
      <dgm:prSet presAssocID="{93184BDB-6834-4406-BC9D-668287861DF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C1EB5-C30F-49A9-8A8A-AB506D655674}" type="pres">
      <dgm:prSet presAssocID="{0C415829-2376-48C9-B92B-3AE8F1E285F8}" presName="aSpace" presStyleCnt="0"/>
      <dgm:spPr/>
    </dgm:pt>
    <dgm:pt modelId="{EAB77583-359E-4DC9-8B59-87BC0693EE87}" type="pres">
      <dgm:prSet presAssocID="{B3A150CA-85B8-4E21-BDF9-BD611B7C0BF4}" presName="compNode" presStyleCnt="0"/>
      <dgm:spPr/>
    </dgm:pt>
    <dgm:pt modelId="{CACB9D70-A4C7-411B-B521-EA2F469380BA}" type="pres">
      <dgm:prSet presAssocID="{B3A150CA-85B8-4E21-BDF9-BD611B7C0BF4}" presName="aNode" presStyleLbl="bgShp" presStyleIdx="2" presStyleCnt="3" custLinFactNeighborX="4561"/>
      <dgm:spPr/>
      <dgm:t>
        <a:bodyPr/>
        <a:lstStyle/>
        <a:p>
          <a:endParaRPr lang="en-US"/>
        </a:p>
      </dgm:t>
    </dgm:pt>
    <dgm:pt modelId="{EA046451-F8AF-46E8-818A-D2BE1F3A1561}" type="pres">
      <dgm:prSet presAssocID="{B3A150CA-85B8-4E21-BDF9-BD611B7C0BF4}" presName="textNode" presStyleLbl="bgShp" presStyleIdx="2" presStyleCnt="3"/>
      <dgm:spPr/>
      <dgm:t>
        <a:bodyPr/>
        <a:lstStyle/>
        <a:p>
          <a:endParaRPr lang="en-US"/>
        </a:p>
      </dgm:t>
    </dgm:pt>
    <dgm:pt modelId="{3250FA53-B53B-4CCE-A73D-BB5A7BE08341}" type="pres">
      <dgm:prSet presAssocID="{B3A150CA-85B8-4E21-BDF9-BD611B7C0BF4}" presName="compChildNode" presStyleCnt="0"/>
      <dgm:spPr/>
    </dgm:pt>
    <dgm:pt modelId="{958AE0D2-FB25-4F8A-A0A6-14540FC7AA7F}" type="pres">
      <dgm:prSet presAssocID="{B3A150CA-85B8-4E21-BDF9-BD611B7C0BF4}" presName="theInnerList" presStyleCnt="0"/>
      <dgm:spPr/>
    </dgm:pt>
    <dgm:pt modelId="{177CA7CA-C54A-4A00-BBBB-4530543BB7AB}" type="pres">
      <dgm:prSet presAssocID="{7548B9C6-C521-4003-AB7A-F155FCF583E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DDE14-0558-4EF1-95AF-36E67F526E7C}" type="presOf" srcId="{58BA12EA-647F-419D-9AE1-1A856A8EA463}" destId="{576F3713-A995-45E0-8080-C52EE1393300}" srcOrd="1" destOrd="0" presId="urn:microsoft.com/office/officeart/2005/8/layout/lProcess2"/>
    <dgm:cxn modelId="{CFFFC39E-E42A-438A-A94F-0A5358D19B3F}" type="presOf" srcId="{0C415829-2376-48C9-B92B-3AE8F1E285F8}" destId="{9D53144E-609E-4AA9-B072-8E90DAEBBD5A}" srcOrd="1" destOrd="0" presId="urn:microsoft.com/office/officeart/2005/8/layout/lProcess2"/>
    <dgm:cxn modelId="{DB24A659-2958-4D3A-AB38-A71ED4A611B8}" type="presOf" srcId="{298541F3-CAC8-49CD-A3FA-3A83F53C0E88}" destId="{58CBDA98-1900-4BD8-93B7-703A801320C8}" srcOrd="0" destOrd="0" presId="urn:microsoft.com/office/officeart/2005/8/layout/lProcess2"/>
    <dgm:cxn modelId="{3D2443A5-6740-4544-8004-FDC8BBAE5696}" type="presOf" srcId="{E3381B51-DFCD-4C43-A2AD-A8BD6B87441E}" destId="{47E65E38-4B98-42E0-B2D7-9AC3FBDF784B}" srcOrd="0" destOrd="0" presId="urn:microsoft.com/office/officeart/2005/8/layout/lProcess2"/>
    <dgm:cxn modelId="{EF025214-3A7F-44DE-96EA-AE88CDB1A845}" type="presOf" srcId="{B3A150CA-85B8-4E21-BDF9-BD611B7C0BF4}" destId="{EA046451-F8AF-46E8-818A-D2BE1F3A1561}" srcOrd="1" destOrd="0" presId="urn:microsoft.com/office/officeart/2005/8/layout/lProcess2"/>
    <dgm:cxn modelId="{794D2B52-8405-46AD-9A4B-36C7FE2DC46E}" type="presOf" srcId="{58BA12EA-647F-419D-9AE1-1A856A8EA463}" destId="{B0CC2D2A-52D8-4BAF-A64B-68EC8AEBA1C0}" srcOrd="0" destOrd="0" presId="urn:microsoft.com/office/officeart/2005/8/layout/lProcess2"/>
    <dgm:cxn modelId="{19569EFD-F5BA-408B-A304-3713DDEDF5C6}" srcId="{B3A150CA-85B8-4E21-BDF9-BD611B7C0BF4}" destId="{7548B9C6-C521-4003-AB7A-F155FCF583E2}" srcOrd="0" destOrd="0" parTransId="{25AF6387-7A65-4624-9979-8DD3AF454AB9}" sibTransId="{92C3DF56-6D91-4DD7-86DB-7D402665651D}"/>
    <dgm:cxn modelId="{00DBDCCA-0AE7-4B4E-82FC-CAE9CABBA077}" srcId="{E3381B51-DFCD-4C43-A2AD-A8BD6B87441E}" destId="{0C415829-2376-48C9-B92B-3AE8F1E285F8}" srcOrd="1" destOrd="0" parTransId="{A4A58474-3D3F-42B4-9296-DEC7725EA837}" sibTransId="{83506E79-3002-4FAD-BD9C-64D8307C822D}"/>
    <dgm:cxn modelId="{6CDCB013-AE2F-4C8C-8610-BB3D83A5182B}" type="presOf" srcId="{7548B9C6-C521-4003-AB7A-F155FCF583E2}" destId="{177CA7CA-C54A-4A00-BBBB-4530543BB7AB}" srcOrd="0" destOrd="0" presId="urn:microsoft.com/office/officeart/2005/8/layout/lProcess2"/>
    <dgm:cxn modelId="{628C7E4F-0AE3-4ECA-855B-A875A011AB4E}" srcId="{58BA12EA-647F-419D-9AE1-1A856A8EA463}" destId="{6A6F70B9-8453-40E2-8D28-DB8108CE6D64}" srcOrd="1" destOrd="0" parTransId="{D21A869C-CE18-437E-A27F-EADD0FCE2CFC}" sibTransId="{E8DAA301-CE3C-476B-B9CA-96940B90BF27}"/>
    <dgm:cxn modelId="{64D8BD97-0785-46CC-925F-473EEE56363D}" type="presOf" srcId="{B3A150CA-85B8-4E21-BDF9-BD611B7C0BF4}" destId="{CACB9D70-A4C7-411B-B521-EA2F469380BA}" srcOrd="0" destOrd="0" presId="urn:microsoft.com/office/officeart/2005/8/layout/lProcess2"/>
    <dgm:cxn modelId="{49E49B5A-9E58-4188-84E5-E862C604D9FD}" type="presOf" srcId="{D0EFB634-B0A7-4DA0-998D-87E5C318140A}" destId="{D7FDDC15-B333-41E7-8789-74F9F63D1FE1}" srcOrd="0" destOrd="0" presId="urn:microsoft.com/office/officeart/2005/8/layout/lProcess2"/>
    <dgm:cxn modelId="{AD00ED75-46B0-4F60-8AA2-06B7FE7F88F1}" type="presOf" srcId="{93184BDB-6834-4406-BC9D-668287861DFB}" destId="{D9432BA9-D191-4AE8-8A73-2E5A91785701}" srcOrd="0" destOrd="0" presId="urn:microsoft.com/office/officeart/2005/8/layout/lProcess2"/>
    <dgm:cxn modelId="{7F66D147-E5DF-4C38-B458-66469C758511}" srcId="{0C415829-2376-48C9-B92B-3AE8F1E285F8}" destId="{93184BDB-6834-4406-BC9D-668287861DFB}" srcOrd="1" destOrd="0" parTransId="{A66AD7F3-25A8-43FC-A11F-8555060BFAAF}" sibTransId="{941BBEA6-1164-4984-91AA-8132729537AF}"/>
    <dgm:cxn modelId="{6E7B70C7-DFF3-4CAB-98E2-7C4A6F70405A}" type="presOf" srcId="{6A6F70B9-8453-40E2-8D28-DB8108CE6D64}" destId="{E6ADC399-98D9-4D4F-A3FC-B4934A5D5F68}" srcOrd="0" destOrd="0" presId="urn:microsoft.com/office/officeart/2005/8/layout/lProcess2"/>
    <dgm:cxn modelId="{912C9C00-6E8F-4243-92CF-2BBF0FBE9258}" type="presOf" srcId="{0C415829-2376-48C9-B92B-3AE8F1E285F8}" destId="{FDA4B29B-0813-4DCB-A9A3-AF718E25F6D0}" srcOrd="0" destOrd="0" presId="urn:microsoft.com/office/officeart/2005/8/layout/lProcess2"/>
    <dgm:cxn modelId="{5D6FA130-7EBC-46A5-A0B6-8A907FB94BF4}" srcId="{E3381B51-DFCD-4C43-A2AD-A8BD6B87441E}" destId="{B3A150CA-85B8-4E21-BDF9-BD611B7C0BF4}" srcOrd="2" destOrd="0" parTransId="{A8B066EA-FE3A-4BE8-B0CB-5631F5AEF311}" sibTransId="{87810FD4-DE6B-4B4A-BD32-946D5B3AAC25}"/>
    <dgm:cxn modelId="{7CB41939-4FD5-447D-B612-54D158F00217}" srcId="{58BA12EA-647F-419D-9AE1-1A856A8EA463}" destId="{D0EFB634-B0A7-4DA0-998D-87E5C318140A}" srcOrd="0" destOrd="0" parTransId="{95021C8E-30A8-49BE-84E0-FB6FD3485F03}" sibTransId="{01006C17-F2CC-4BE0-B08F-33721866E488}"/>
    <dgm:cxn modelId="{818A3104-DEE8-441B-995E-9394884D58A4}" srcId="{0C415829-2376-48C9-B92B-3AE8F1E285F8}" destId="{298541F3-CAC8-49CD-A3FA-3A83F53C0E88}" srcOrd="0" destOrd="0" parTransId="{393A1785-6868-49EC-9DAC-C1816F035C41}" sibTransId="{B9B1D883-1CEC-4930-AEC1-0536089F8FE9}"/>
    <dgm:cxn modelId="{6BEA7AC7-3D3F-464E-95BA-1BF3ED815437}" srcId="{E3381B51-DFCD-4C43-A2AD-A8BD6B87441E}" destId="{58BA12EA-647F-419D-9AE1-1A856A8EA463}" srcOrd="0" destOrd="0" parTransId="{FDC33ED9-E662-4CBB-AE75-AC2C1A284BE0}" sibTransId="{89928A81-C29F-4410-B016-F990B2C79212}"/>
    <dgm:cxn modelId="{475D58C8-4EEC-4BC5-89A2-C27694532F71}" type="presParOf" srcId="{47E65E38-4B98-42E0-B2D7-9AC3FBDF784B}" destId="{1CBCB04E-E485-445E-87C7-2018172816EA}" srcOrd="0" destOrd="0" presId="urn:microsoft.com/office/officeart/2005/8/layout/lProcess2"/>
    <dgm:cxn modelId="{D30F2B01-04F5-4CF0-878D-1927077BE693}" type="presParOf" srcId="{1CBCB04E-E485-445E-87C7-2018172816EA}" destId="{B0CC2D2A-52D8-4BAF-A64B-68EC8AEBA1C0}" srcOrd="0" destOrd="0" presId="urn:microsoft.com/office/officeart/2005/8/layout/lProcess2"/>
    <dgm:cxn modelId="{428C670F-53F4-4DC0-A614-30E4E2CD38AF}" type="presParOf" srcId="{1CBCB04E-E485-445E-87C7-2018172816EA}" destId="{576F3713-A995-45E0-8080-C52EE1393300}" srcOrd="1" destOrd="0" presId="urn:microsoft.com/office/officeart/2005/8/layout/lProcess2"/>
    <dgm:cxn modelId="{1163FE07-6F2A-48F8-A911-20EDB3F1FA08}" type="presParOf" srcId="{1CBCB04E-E485-445E-87C7-2018172816EA}" destId="{44559D85-2912-43D3-84F7-E854DAE65513}" srcOrd="2" destOrd="0" presId="urn:microsoft.com/office/officeart/2005/8/layout/lProcess2"/>
    <dgm:cxn modelId="{E4AFACFF-5813-4DC9-889E-7E0660B7EB86}" type="presParOf" srcId="{44559D85-2912-43D3-84F7-E854DAE65513}" destId="{EA980C49-5A80-4F4A-85D9-7E04D33ECFD0}" srcOrd="0" destOrd="0" presId="urn:microsoft.com/office/officeart/2005/8/layout/lProcess2"/>
    <dgm:cxn modelId="{7718428D-5F43-4E7E-BA07-549746D3815A}" type="presParOf" srcId="{EA980C49-5A80-4F4A-85D9-7E04D33ECFD0}" destId="{D7FDDC15-B333-41E7-8789-74F9F63D1FE1}" srcOrd="0" destOrd="0" presId="urn:microsoft.com/office/officeart/2005/8/layout/lProcess2"/>
    <dgm:cxn modelId="{8AB60CD1-2D17-4A96-8856-28A08FE5848F}" type="presParOf" srcId="{EA980C49-5A80-4F4A-85D9-7E04D33ECFD0}" destId="{4897DBD1-B5B6-435E-996E-C0187842951B}" srcOrd="1" destOrd="0" presId="urn:microsoft.com/office/officeart/2005/8/layout/lProcess2"/>
    <dgm:cxn modelId="{01F06BE2-9E73-4CCE-A246-484044C2B1E7}" type="presParOf" srcId="{EA980C49-5A80-4F4A-85D9-7E04D33ECFD0}" destId="{E6ADC399-98D9-4D4F-A3FC-B4934A5D5F68}" srcOrd="2" destOrd="0" presId="urn:microsoft.com/office/officeart/2005/8/layout/lProcess2"/>
    <dgm:cxn modelId="{82B616DB-28C7-4B59-89D6-FD58FEBBA4D6}" type="presParOf" srcId="{47E65E38-4B98-42E0-B2D7-9AC3FBDF784B}" destId="{CDEBC289-8FAB-439E-B9B4-7740B582931E}" srcOrd="1" destOrd="0" presId="urn:microsoft.com/office/officeart/2005/8/layout/lProcess2"/>
    <dgm:cxn modelId="{6C83ABE5-24A4-4EC2-A2D2-11D6042F5870}" type="presParOf" srcId="{47E65E38-4B98-42E0-B2D7-9AC3FBDF784B}" destId="{F7DFBEFC-EDC1-41D7-A86D-B8ACE1619D40}" srcOrd="2" destOrd="0" presId="urn:microsoft.com/office/officeart/2005/8/layout/lProcess2"/>
    <dgm:cxn modelId="{7125EC5A-F5FB-4636-940F-7B727DA71009}" type="presParOf" srcId="{F7DFBEFC-EDC1-41D7-A86D-B8ACE1619D40}" destId="{FDA4B29B-0813-4DCB-A9A3-AF718E25F6D0}" srcOrd="0" destOrd="0" presId="urn:microsoft.com/office/officeart/2005/8/layout/lProcess2"/>
    <dgm:cxn modelId="{31B6077C-CC0A-4789-942D-4F445873232D}" type="presParOf" srcId="{F7DFBEFC-EDC1-41D7-A86D-B8ACE1619D40}" destId="{9D53144E-609E-4AA9-B072-8E90DAEBBD5A}" srcOrd="1" destOrd="0" presId="urn:microsoft.com/office/officeart/2005/8/layout/lProcess2"/>
    <dgm:cxn modelId="{C13EC832-E937-47E2-AF80-1A8D6FEB764F}" type="presParOf" srcId="{F7DFBEFC-EDC1-41D7-A86D-B8ACE1619D40}" destId="{DF84CBB8-1DC9-4D23-95D6-48D594A46101}" srcOrd="2" destOrd="0" presId="urn:microsoft.com/office/officeart/2005/8/layout/lProcess2"/>
    <dgm:cxn modelId="{C7D3C249-BE86-47F0-82D5-9453D0F2FFD1}" type="presParOf" srcId="{DF84CBB8-1DC9-4D23-95D6-48D594A46101}" destId="{0EE394FF-9547-453D-A7F9-1843B91639AA}" srcOrd="0" destOrd="0" presId="urn:microsoft.com/office/officeart/2005/8/layout/lProcess2"/>
    <dgm:cxn modelId="{9416474A-EC52-4AF4-8726-018C873DFCF0}" type="presParOf" srcId="{0EE394FF-9547-453D-A7F9-1843B91639AA}" destId="{58CBDA98-1900-4BD8-93B7-703A801320C8}" srcOrd="0" destOrd="0" presId="urn:microsoft.com/office/officeart/2005/8/layout/lProcess2"/>
    <dgm:cxn modelId="{37AFE99E-9E09-4676-94AE-F0D94AB944A1}" type="presParOf" srcId="{0EE394FF-9547-453D-A7F9-1843B91639AA}" destId="{796CC1E3-1E5D-421B-BEBA-9C272BDA1A4F}" srcOrd="1" destOrd="0" presId="urn:microsoft.com/office/officeart/2005/8/layout/lProcess2"/>
    <dgm:cxn modelId="{1405A01E-B228-4E8D-93D7-DBE6E2CF2FEE}" type="presParOf" srcId="{0EE394FF-9547-453D-A7F9-1843B91639AA}" destId="{D9432BA9-D191-4AE8-8A73-2E5A91785701}" srcOrd="2" destOrd="0" presId="urn:microsoft.com/office/officeart/2005/8/layout/lProcess2"/>
    <dgm:cxn modelId="{F2415963-4DD2-4450-93E6-4B8F43A205AF}" type="presParOf" srcId="{47E65E38-4B98-42E0-B2D7-9AC3FBDF784B}" destId="{AB0C1EB5-C30F-49A9-8A8A-AB506D655674}" srcOrd="3" destOrd="0" presId="urn:microsoft.com/office/officeart/2005/8/layout/lProcess2"/>
    <dgm:cxn modelId="{BF000F4B-5D43-47E3-866E-D764F969DBD4}" type="presParOf" srcId="{47E65E38-4B98-42E0-B2D7-9AC3FBDF784B}" destId="{EAB77583-359E-4DC9-8B59-87BC0693EE87}" srcOrd="4" destOrd="0" presId="urn:microsoft.com/office/officeart/2005/8/layout/lProcess2"/>
    <dgm:cxn modelId="{0F6EA3AA-0C84-40EE-AEA5-A4421831D2C8}" type="presParOf" srcId="{EAB77583-359E-4DC9-8B59-87BC0693EE87}" destId="{CACB9D70-A4C7-411B-B521-EA2F469380BA}" srcOrd="0" destOrd="0" presId="urn:microsoft.com/office/officeart/2005/8/layout/lProcess2"/>
    <dgm:cxn modelId="{DF7C2ECF-FF99-421A-B6AF-7751DB62B0DF}" type="presParOf" srcId="{EAB77583-359E-4DC9-8B59-87BC0693EE87}" destId="{EA046451-F8AF-46E8-818A-D2BE1F3A1561}" srcOrd="1" destOrd="0" presId="urn:microsoft.com/office/officeart/2005/8/layout/lProcess2"/>
    <dgm:cxn modelId="{8AC4CB47-3DD0-4DAB-A58E-D4BE4033E56E}" type="presParOf" srcId="{EAB77583-359E-4DC9-8B59-87BC0693EE87}" destId="{3250FA53-B53B-4CCE-A73D-BB5A7BE08341}" srcOrd="2" destOrd="0" presId="urn:microsoft.com/office/officeart/2005/8/layout/lProcess2"/>
    <dgm:cxn modelId="{AC422C4D-523F-4F47-976F-4136FC812F2C}" type="presParOf" srcId="{3250FA53-B53B-4CCE-A73D-BB5A7BE08341}" destId="{958AE0D2-FB25-4F8A-A0A6-14540FC7AA7F}" srcOrd="0" destOrd="0" presId="urn:microsoft.com/office/officeart/2005/8/layout/lProcess2"/>
    <dgm:cxn modelId="{E94B3506-6D47-4F5F-980A-339FD8C993F6}" type="presParOf" srcId="{958AE0D2-FB25-4F8A-A0A6-14540FC7AA7F}" destId="{177CA7CA-C54A-4A00-BBBB-4530543BB7A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DE3C47-A639-4021-978A-C2C9E48CAE7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BA433D-9602-418E-8E36-540E07DF75F0}">
      <dgm:prSet phldrT="[Text]" phldr="1"/>
      <dgm:spPr/>
      <dgm:t>
        <a:bodyPr/>
        <a:lstStyle/>
        <a:p>
          <a:endParaRPr lang="en-US"/>
        </a:p>
      </dgm:t>
    </dgm:pt>
    <dgm:pt modelId="{5A24CA21-CBB7-462E-A8F1-6C22CE4672CE}">
      <dgm:prSet phldrT="[Text]" phldr="1"/>
      <dgm:spPr/>
      <dgm:t>
        <a:bodyPr/>
        <a:lstStyle/>
        <a:p>
          <a:endParaRPr lang="en-US"/>
        </a:p>
      </dgm:t>
    </dgm:pt>
    <dgm:pt modelId="{2C9DD468-C6EB-4486-9F02-C4B698B052FF}" type="sibTrans" cxnId="{C501DCA5-3029-41E0-8323-73DADACBCA75}">
      <dgm:prSet/>
      <dgm:spPr>
        <a:solidFill>
          <a:srgbClr val="D0DEE7"/>
        </a:solidFill>
      </dgm:spPr>
      <dgm:t>
        <a:bodyPr/>
        <a:lstStyle/>
        <a:p>
          <a:endParaRPr lang="en-US"/>
        </a:p>
      </dgm:t>
    </dgm:pt>
    <dgm:pt modelId="{09AC3DE3-1542-4A71-815E-9A62EB86FAFA}" type="parTrans" cxnId="{C501DCA5-3029-41E0-8323-73DADACBCA75}">
      <dgm:prSet/>
      <dgm:spPr/>
      <dgm:t>
        <a:bodyPr/>
        <a:lstStyle/>
        <a:p>
          <a:endParaRPr lang="en-US"/>
        </a:p>
      </dgm:t>
    </dgm:pt>
    <dgm:pt modelId="{879FF39E-3214-4518-AE1F-7E8FD81E74FB}" type="sibTrans" cxnId="{B92885F0-73D2-4A54-93A8-A21792BEB5DA}">
      <dgm:prSet/>
      <dgm:spPr/>
      <dgm:t>
        <a:bodyPr/>
        <a:lstStyle/>
        <a:p>
          <a:endParaRPr lang="en-US"/>
        </a:p>
      </dgm:t>
    </dgm:pt>
    <dgm:pt modelId="{8AB225DA-48E6-41A2-95FB-1FD60D6922AE}" type="parTrans" cxnId="{B92885F0-73D2-4A54-93A8-A21792BEB5DA}">
      <dgm:prSet/>
      <dgm:spPr/>
      <dgm:t>
        <a:bodyPr/>
        <a:lstStyle/>
        <a:p>
          <a:endParaRPr lang="en-US"/>
        </a:p>
      </dgm:t>
    </dgm:pt>
    <dgm:pt modelId="{8E490E44-13C9-40A8-B15E-FD0768B9DDCB}">
      <dgm:prSet phldrT="[Text]" phldr="1"/>
      <dgm:spPr/>
      <dgm:t>
        <a:bodyPr/>
        <a:lstStyle/>
        <a:p>
          <a:endParaRPr lang="en-US"/>
        </a:p>
      </dgm:t>
    </dgm:pt>
    <dgm:pt modelId="{25A81B32-487E-41C2-A01C-C4D3F90A1DFC}">
      <dgm:prSet phldrT="[Text]" phldr="1"/>
      <dgm:spPr/>
      <dgm:t>
        <a:bodyPr/>
        <a:lstStyle/>
        <a:p>
          <a:endParaRPr lang="en-US"/>
        </a:p>
      </dgm:t>
    </dgm:pt>
    <dgm:pt modelId="{6ABC03C5-E7D8-4B62-93E3-32DF9ABA7482}" type="sibTrans" cxnId="{CEF6831E-100C-4244-AF6D-C88F80262ACE}">
      <dgm:prSet/>
      <dgm:spPr/>
      <dgm:t>
        <a:bodyPr/>
        <a:lstStyle/>
        <a:p>
          <a:endParaRPr lang="en-US" baseline="0">
            <a:solidFill>
              <a:srgbClr val="0A5EAB"/>
            </a:solidFill>
          </a:endParaRPr>
        </a:p>
      </dgm:t>
    </dgm:pt>
    <dgm:pt modelId="{D981F864-67DC-48A3-B27D-256B05CA2C5B}" type="parTrans" cxnId="{CEF6831E-100C-4244-AF6D-C88F80262ACE}">
      <dgm:prSet/>
      <dgm:spPr/>
      <dgm:t>
        <a:bodyPr/>
        <a:lstStyle/>
        <a:p>
          <a:endParaRPr lang="en-US"/>
        </a:p>
      </dgm:t>
    </dgm:pt>
    <dgm:pt modelId="{B5D0C3F0-BA8C-4FBB-9CB2-5532F3C2DB4A}" type="sibTrans" cxnId="{F522A71A-8832-4FB5-A192-5D16B5994887}">
      <dgm:prSet/>
      <dgm:spPr/>
      <dgm:t>
        <a:bodyPr/>
        <a:lstStyle/>
        <a:p>
          <a:endParaRPr lang="en-US"/>
        </a:p>
      </dgm:t>
    </dgm:pt>
    <dgm:pt modelId="{46F5E3D6-1827-49E0-AA47-EF9B664A8C32}" type="parTrans" cxnId="{F522A71A-8832-4FB5-A192-5D16B5994887}">
      <dgm:prSet/>
      <dgm:spPr/>
      <dgm:t>
        <a:bodyPr/>
        <a:lstStyle/>
        <a:p>
          <a:endParaRPr lang="en-US"/>
        </a:p>
      </dgm:t>
    </dgm:pt>
    <dgm:pt modelId="{02C69F10-5E52-4CEC-A9B2-9E165A9AC898}">
      <dgm:prSet phldrT="[Text]" phldr="1"/>
      <dgm:spPr/>
      <dgm:t>
        <a:bodyPr/>
        <a:lstStyle/>
        <a:p>
          <a:endParaRPr lang="en-US"/>
        </a:p>
      </dgm:t>
    </dgm:pt>
    <dgm:pt modelId="{BB1241E5-4771-4AEC-AC36-A8D7C35DFFB9}">
      <dgm:prSet phldrT="[Text]" phldr="1"/>
      <dgm:spPr/>
      <dgm:t>
        <a:bodyPr/>
        <a:lstStyle/>
        <a:p>
          <a:endParaRPr lang="en-US"/>
        </a:p>
      </dgm:t>
    </dgm:pt>
    <dgm:pt modelId="{12AC9BF5-F5EC-4C85-B292-7015F30659AA}" type="sibTrans" cxnId="{3E405A50-C6DB-4DC4-AAD9-8C7958BD0AC8}">
      <dgm:prSet/>
      <dgm:spPr/>
      <dgm:t>
        <a:bodyPr/>
        <a:lstStyle/>
        <a:p>
          <a:endParaRPr lang="en-US"/>
        </a:p>
      </dgm:t>
    </dgm:pt>
    <dgm:pt modelId="{30AA2C6D-146F-40A4-939A-CF7810C5E29E}" type="parTrans" cxnId="{3E405A50-C6DB-4DC4-AAD9-8C7958BD0AC8}">
      <dgm:prSet/>
      <dgm:spPr/>
      <dgm:t>
        <a:bodyPr/>
        <a:lstStyle/>
        <a:p>
          <a:endParaRPr lang="en-US"/>
        </a:p>
      </dgm:t>
    </dgm:pt>
    <dgm:pt modelId="{FB1DE57F-9B1C-44DD-B665-54B505F85613}" type="sibTrans" cxnId="{2FC14460-426E-4829-AB91-D44ADB497723}">
      <dgm:prSet/>
      <dgm:spPr/>
      <dgm:t>
        <a:bodyPr/>
        <a:lstStyle/>
        <a:p>
          <a:endParaRPr lang="en-US"/>
        </a:p>
      </dgm:t>
    </dgm:pt>
    <dgm:pt modelId="{F8D1A026-213C-447C-9F02-6AD9DD4F5A60}" type="parTrans" cxnId="{2FC14460-426E-4829-AB91-D44ADB497723}">
      <dgm:prSet/>
      <dgm:spPr/>
      <dgm:t>
        <a:bodyPr/>
        <a:lstStyle/>
        <a:p>
          <a:endParaRPr lang="en-US"/>
        </a:p>
      </dgm:t>
    </dgm:pt>
    <dgm:pt modelId="{DDA57CAE-A4E8-4142-932D-3C00FADF0914}" type="pres">
      <dgm:prSet presAssocID="{DDDE3C47-A639-4021-978A-C2C9E48CAE7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858DC3-EE87-46DF-B9AF-D48C40FE209B}" type="pres">
      <dgm:prSet presAssocID="{BB1241E5-4771-4AEC-AC36-A8D7C35DFFB9}" presName="composite" presStyleCnt="0"/>
      <dgm:spPr/>
    </dgm:pt>
    <dgm:pt modelId="{8DDA968B-E9C2-4410-B150-6FAB7C70151D}" type="pres">
      <dgm:prSet presAssocID="{BB1241E5-4771-4AEC-AC36-A8D7C35DFFB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9654E-32BA-463E-9A9B-5A1B0999FC7E}" type="pres">
      <dgm:prSet presAssocID="{BB1241E5-4771-4AEC-AC36-A8D7C35DFFB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6107F-0298-4455-A132-3AD552235528}" type="pres">
      <dgm:prSet presAssocID="{BB1241E5-4771-4AEC-AC36-A8D7C35DFFB9}" presName="BalanceSpacing" presStyleCnt="0"/>
      <dgm:spPr/>
    </dgm:pt>
    <dgm:pt modelId="{F9A58F42-2998-4745-93AD-2A821E0EBD92}" type="pres">
      <dgm:prSet presAssocID="{BB1241E5-4771-4AEC-AC36-A8D7C35DFFB9}" presName="BalanceSpacing1" presStyleCnt="0"/>
      <dgm:spPr/>
    </dgm:pt>
    <dgm:pt modelId="{EF81A6DA-46B6-4634-826F-C79B54562AC6}" type="pres">
      <dgm:prSet presAssocID="{12AC9BF5-F5EC-4C85-B292-7015F30659AA}" presName="Accent1Text" presStyleLbl="node1" presStyleIdx="1" presStyleCnt="6"/>
      <dgm:spPr/>
      <dgm:t>
        <a:bodyPr/>
        <a:lstStyle/>
        <a:p>
          <a:endParaRPr lang="en-US"/>
        </a:p>
      </dgm:t>
    </dgm:pt>
    <dgm:pt modelId="{6E912AC9-D6B3-4C9C-9859-3BE210A3E1B6}" type="pres">
      <dgm:prSet presAssocID="{12AC9BF5-F5EC-4C85-B292-7015F30659AA}" presName="spaceBetweenRectangles" presStyleCnt="0"/>
      <dgm:spPr/>
    </dgm:pt>
    <dgm:pt modelId="{4EA54513-1427-4F66-8CC0-201DD34975EA}" type="pres">
      <dgm:prSet presAssocID="{25A81B32-487E-41C2-A01C-C4D3F90A1DFC}" presName="composite" presStyleCnt="0"/>
      <dgm:spPr/>
    </dgm:pt>
    <dgm:pt modelId="{9DC50A64-0A8B-4703-B2A1-E25973932391}" type="pres">
      <dgm:prSet presAssocID="{25A81B32-487E-41C2-A01C-C4D3F90A1DF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D704-E8EC-4711-9A9F-37E62181B867}" type="pres">
      <dgm:prSet presAssocID="{25A81B32-487E-41C2-A01C-C4D3F90A1DF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0BC30-8D3B-4A9A-A436-5189FEC5900C}" type="pres">
      <dgm:prSet presAssocID="{25A81B32-487E-41C2-A01C-C4D3F90A1DFC}" presName="BalanceSpacing" presStyleCnt="0"/>
      <dgm:spPr/>
    </dgm:pt>
    <dgm:pt modelId="{5B066E50-D253-4869-BFA6-AFD5E5BF728C}" type="pres">
      <dgm:prSet presAssocID="{25A81B32-487E-41C2-A01C-C4D3F90A1DFC}" presName="BalanceSpacing1" presStyleCnt="0"/>
      <dgm:spPr/>
    </dgm:pt>
    <dgm:pt modelId="{772571EA-E8B7-46BB-B07F-EE0D1496AEF8}" type="pres">
      <dgm:prSet presAssocID="{6ABC03C5-E7D8-4B62-93E3-32DF9ABA7482}" presName="Accent1Text" presStyleLbl="node1" presStyleIdx="3" presStyleCnt="6"/>
      <dgm:spPr/>
      <dgm:t>
        <a:bodyPr/>
        <a:lstStyle/>
        <a:p>
          <a:endParaRPr lang="en-US"/>
        </a:p>
      </dgm:t>
    </dgm:pt>
    <dgm:pt modelId="{D67DE6B0-EBA1-4292-908D-4BF0A79D22EE}" type="pres">
      <dgm:prSet presAssocID="{6ABC03C5-E7D8-4B62-93E3-32DF9ABA7482}" presName="spaceBetweenRectangles" presStyleCnt="0"/>
      <dgm:spPr/>
    </dgm:pt>
    <dgm:pt modelId="{EFB94B02-4BFA-4745-830F-760149324927}" type="pres">
      <dgm:prSet presAssocID="{5A24CA21-CBB7-462E-A8F1-6C22CE4672CE}" presName="composite" presStyleCnt="0"/>
      <dgm:spPr/>
    </dgm:pt>
    <dgm:pt modelId="{DE4BC311-AC80-469E-BBC2-7C6066600107}" type="pres">
      <dgm:prSet presAssocID="{5A24CA21-CBB7-462E-A8F1-6C22CE4672C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43AEA-EC78-40C9-8FBB-54383486BC1D}" type="pres">
      <dgm:prSet presAssocID="{5A24CA21-CBB7-462E-A8F1-6C22CE4672C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4B965-13AF-4C61-8429-7D8577ED6432}" type="pres">
      <dgm:prSet presAssocID="{5A24CA21-CBB7-462E-A8F1-6C22CE4672CE}" presName="BalanceSpacing" presStyleCnt="0"/>
      <dgm:spPr/>
    </dgm:pt>
    <dgm:pt modelId="{7F1DFA75-4CE2-4EAE-B781-1ED684C7C80F}" type="pres">
      <dgm:prSet presAssocID="{5A24CA21-CBB7-462E-A8F1-6C22CE4672CE}" presName="BalanceSpacing1" presStyleCnt="0"/>
      <dgm:spPr/>
    </dgm:pt>
    <dgm:pt modelId="{F20DF68D-30E4-4B42-8360-7DD1D97AFDBF}" type="pres">
      <dgm:prSet presAssocID="{2C9DD468-C6EB-4486-9F02-C4B698B052FF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98D911D7-51BC-4F14-AF55-A86EEC2DF42C}" type="presOf" srcId="{12AC9BF5-F5EC-4C85-B292-7015F30659AA}" destId="{EF81A6DA-46B6-4634-826F-C79B54562AC6}" srcOrd="0" destOrd="0" presId="urn:microsoft.com/office/officeart/2008/layout/AlternatingHexagons"/>
    <dgm:cxn modelId="{AEBD7D94-FFB2-46B3-BC94-DB25C737E27D}" type="presOf" srcId="{02C69F10-5E52-4CEC-A9B2-9E165A9AC898}" destId="{EC39654E-32BA-463E-9A9B-5A1B0999FC7E}" srcOrd="0" destOrd="0" presId="urn:microsoft.com/office/officeart/2008/layout/AlternatingHexagons"/>
    <dgm:cxn modelId="{D649844E-97F0-4855-9D95-490262BA3E2A}" type="presOf" srcId="{2C9DD468-C6EB-4486-9F02-C4B698B052FF}" destId="{F20DF68D-30E4-4B42-8360-7DD1D97AFDBF}" srcOrd="0" destOrd="0" presId="urn:microsoft.com/office/officeart/2008/layout/AlternatingHexagons"/>
    <dgm:cxn modelId="{F522A71A-8832-4FB5-A192-5D16B5994887}" srcId="{25A81B32-487E-41C2-A01C-C4D3F90A1DFC}" destId="{8E490E44-13C9-40A8-B15E-FD0768B9DDCB}" srcOrd="0" destOrd="0" parTransId="{46F5E3D6-1827-49E0-AA47-EF9B664A8C32}" sibTransId="{B5D0C3F0-BA8C-4FBB-9CB2-5532F3C2DB4A}"/>
    <dgm:cxn modelId="{3E405A50-C6DB-4DC4-AAD9-8C7958BD0AC8}" srcId="{DDDE3C47-A639-4021-978A-C2C9E48CAE7C}" destId="{BB1241E5-4771-4AEC-AC36-A8D7C35DFFB9}" srcOrd="0" destOrd="0" parTransId="{30AA2C6D-146F-40A4-939A-CF7810C5E29E}" sibTransId="{12AC9BF5-F5EC-4C85-B292-7015F30659AA}"/>
    <dgm:cxn modelId="{121147D4-9CE6-4E95-88CF-F5D8AD2C5669}" type="presOf" srcId="{5A24CA21-CBB7-462E-A8F1-6C22CE4672CE}" destId="{DE4BC311-AC80-469E-BBC2-7C6066600107}" srcOrd="0" destOrd="0" presId="urn:microsoft.com/office/officeart/2008/layout/AlternatingHexagons"/>
    <dgm:cxn modelId="{6F1D391E-7456-49FA-B251-3F9825AC2B35}" type="presOf" srcId="{8E490E44-13C9-40A8-B15E-FD0768B9DDCB}" destId="{D81FD704-E8EC-4711-9A9F-37E62181B867}" srcOrd="0" destOrd="0" presId="urn:microsoft.com/office/officeart/2008/layout/AlternatingHexagons"/>
    <dgm:cxn modelId="{20C33731-0232-4938-A4AA-B64A7AD3838E}" type="presOf" srcId="{25A81B32-487E-41C2-A01C-C4D3F90A1DFC}" destId="{9DC50A64-0A8B-4703-B2A1-E25973932391}" srcOrd="0" destOrd="0" presId="urn:microsoft.com/office/officeart/2008/layout/AlternatingHexagons"/>
    <dgm:cxn modelId="{B92885F0-73D2-4A54-93A8-A21792BEB5DA}" srcId="{5A24CA21-CBB7-462E-A8F1-6C22CE4672CE}" destId="{6FBA433D-9602-418E-8E36-540E07DF75F0}" srcOrd="0" destOrd="0" parTransId="{8AB225DA-48E6-41A2-95FB-1FD60D6922AE}" sibTransId="{879FF39E-3214-4518-AE1F-7E8FD81E74FB}"/>
    <dgm:cxn modelId="{B40605A6-9AB4-4A15-983B-F9DAB43604FE}" type="presOf" srcId="{6ABC03C5-E7D8-4B62-93E3-32DF9ABA7482}" destId="{772571EA-E8B7-46BB-B07F-EE0D1496AEF8}" srcOrd="0" destOrd="0" presId="urn:microsoft.com/office/officeart/2008/layout/AlternatingHexagons"/>
    <dgm:cxn modelId="{C501DCA5-3029-41E0-8323-73DADACBCA75}" srcId="{DDDE3C47-A639-4021-978A-C2C9E48CAE7C}" destId="{5A24CA21-CBB7-462E-A8F1-6C22CE4672CE}" srcOrd="2" destOrd="0" parTransId="{09AC3DE3-1542-4A71-815E-9A62EB86FAFA}" sibTransId="{2C9DD468-C6EB-4486-9F02-C4B698B052FF}"/>
    <dgm:cxn modelId="{B5EBE0A9-8542-4AA0-AD73-92F70E25E8DD}" type="presOf" srcId="{6FBA433D-9602-418E-8E36-540E07DF75F0}" destId="{59843AEA-EC78-40C9-8FBB-54383486BC1D}" srcOrd="0" destOrd="0" presId="urn:microsoft.com/office/officeart/2008/layout/AlternatingHexagons"/>
    <dgm:cxn modelId="{FA689F4E-8015-4FB8-BE40-838EA8874531}" type="presOf" srcId="{DDDE3C47-A639-4021-978A-C2C9E48CAE7C}" destId="{DDA57CAE-A4E8-4142-932D-3C00FADF0914}" srcOrd="0" destOrd="0" presId="urn:microsoft.com/office/officeart/2008/layout/AlternatingHexagons"/>
    <dgm:cxn modelId="{2FC14460-426E-4829-AB91-D44ADB497723}" srcId="{BB1241E5-4771-4AEC-AC36-A8D7C35DFFB9}" destId="{02C69F10-5E52-4CEC-A9B2-9E165A9AC898}" srcOrd="0" destOrd="0" parTransId="{F8D1A026-213C-447C-9F02-6AD9DD4F5A60}" sibTransId="{FB1DE57F-9B1C-44DD-B665-54B505F85613}"/>
    <dgm:cxn modelId="{CEF6831E-100C-4244-AF6D-C88F80262ACE}" srcId="{DDDE3C47-A639-4021-978A-C2C9E48CAE7C}" destId="{25A81B32-487E-41C2-A01C-C4D3F90A1DFC}" srcOrd="1" destOrd="0" parTransId="{D981F864-67DC-48A3-B27D-256B05CA2C5B}" sibTransId="{6ABC03C5-E7D8-4B62-93E3-32DF9ABA7482}"/>
    <dgm:cxn modelId="{7A100ECF-0B3A-49A9-9584-85849B2C6F45}" type="presOf" srcId="{BB1241E5-4771-4AEC-AC36-A8D7C35DFFB9}" destId="{8DDA968B-E9C2-4410-B150-6FAB7C70151D}" srcOrd="0" destOrd="0" presId="urn:microsoft.com/office/officeart/2008/layout/AlternatingHexagons"/>
    <dgm:cxn modelId="{B36C14F5-D285-4FEF-BF46-41D3A9ACC483}" type="presParOf" srcId="{DDA57CAE-A4E8-4142-932D-3C00FADF0914}" destId="{76858DC3-EE87-46DF-B9AF-D48C40FE209B}" srcOrd="0" destOrd="0" presId="urn:microsoft.com/office/officeart/2008/layout/AlternatingHexagons"/>
    <dgm:cxn modelId="{4B09ACAE-2F15-4D5A-8195-7F201DAC278B}" type="presParOf" srcId="{76858DC3-EE87-46DF-B9AF-D48C40FE209B}" destId="{8DDA968B-E9C2-4410-B150-6FAB7C70151D}" srcOrd="0" destOrd="0" presId="urn:microsoft.com/office/officeart/2008/layout/AlternatingHexagons"/>
    <dgm:cxn modelId="{8635AF4C-9DAF-432B-A1E7-8CDFD425573B}" type="presParOf" srcId="{76858DC3-EE87-46DF-B9AF-D48C40FE209B}" destId="{EC39654E-32BA-463E-9A9B-5A1B0999FC7E}" srcOrd="1" destOrd="0" presId="urn:microsoft.com/office/officeart/2008/layout/AlternatingHexagons"/>
    <dgm:cxn modelId="{10BF0951-7F9E-40A0-B81F-57AA55E9E851}" type="presParOf" srcId="{76858DC3-EE87-46DF-B9AF-D48C40FE209B}" destId="{E0A6107F-0298-4455-A132-3AD552235528}" srcOrd="2" destOrd="0" presId="urn:microsoft.com/office/officeart/2008/layout/AlternatingHexagons"/>
    <dgm:cxn modelId="{8A450524-BE97-4AAB-87E9-F1FA9CD82DCD}" type="presParOf" srcId="{76858DC3-EE87-46DF-B9AF-D48C40FE209B}" destId="{F9A58F42-2998-4745-93AD-2A821E0EBD92}" srcOrd="3" destOrd="0" presId="urn:microsoft.com/office/officeart/2008/layout/AlternatingHexagons"/>
    <dgm:cxn modelId="{7C6875D5-B45A-4200-9711-457C2D653A21}" type="presParOf" srcId="{76858DC3-EE87-46DF-B9AF-D48C40FE209B}" destId="{EF81A6DA-46B6-4634-826F-C79B54562AC6}" srcOrd="4" destOrd="0" presId="urn:microsoft.com/office/officeart/2008/layout/AlternatingHexagons"/>
    <dgm:cxn modelId="{CC577D0F-E2E9-4DDA-A894-3E92ABCB054C}" type="presParOf" srcId="{DDA57CAE-A4E8-4142-932D-3C00FADF0914}" destId="{6E912AC9-D6B3-4C9C-9859-3BE210A3E1B6}" srcOrd="1" destOrd="0" presId="urn:microsoft.com/office/officeart/2008/layout/AlternatingHexagons"/>
    <dgm:cxn modelId="{3B49A86C-9363-4E13-8E39-6EB8316AC34A}" type="presParOf" srcId="{DDA57CAE-A4E8-4142-932D-3C00FADF0914}" destId="{4EA54513-1427-4F66-8CC0-201DD34975EA}" srcOrd="2" destOrd="0" presId="urn:microsoft.com/office/officeart/2008/layout/AlternatingHexagons"/>
    <dgm:cxn modelId="{23E0FAF6-29EC-4F0F-B29B-09B05DDD6B2B}" type="presParOf" srcId="{4EA54513-1427-4F66-8CC0-201DD34975EA}" destId="{9DC50A64-0A8B-4703-B2A1-E25973932391}" srcOrd="0" destOrd="0" presId="urn:microsoft.com/office/officeart/2008/layout/AlternatingHexagons"/>
    <dgm:cxn modelId="{1C1558C0-B2D6-45BA-AB55-A75A9232816C}" type="presParOf" srcId="{4EA54513-1427-4F66-8CC0-201DD34975EA}" destId="{D81FD704-E8EC-4711-9A9F-37E62181B867}" srcOrd="1" destOrd="0" presId="urn:microsoft.com/office/officeart/2008/layout/AlternatingHexagons"/>
    <dgm:cxn modelId="{61E4C621-D0F2-4BE2-98DD-4122B4BA0C36}" type="presParOf" srcId="{4EA54513-1427-4F66-8CC0-201DD34975EA}" destId="{0300BC30-8D3B-4A9A-A436-5189FEC5900C}" srcOrd="2" destOrd="0" presId="urn:microsoft.com/office/officeart/2008/layout/AlternatingHexagons"/>
    <dgm:cxn modelId="{BF1A0A14-71B4-48F0-AF15-E38A3C40C536}" type="presParOf" srcId="{4EA54513-1427-4F66-8CC0-201DD34975EA}" destId="{5B066E50-D253-4869-BFA6-AFD5E5BF728C}" srcOrd="3" destOrd="0" presId="urn:microsoft.com/office/officeart/2008/layout/AlternatingHexagons"/>
    <dgm:cxn modelId="{A79A2E71-50CE-43E4-AF04-5FF6F10BCFE9}" type="presParOf" srcId="{4EA54513-1427-4F66-8CC0-201DD34975EA}" destId="{772571EA-E8B7-46BB-B07F-EE0D1496AEF8}" srcOrd="4" destOrd="0" presId="urn:microsoft.com/office/officeart/2008/layout/AlternatingHexagons"/>
    <dgm:cxn modelId="{84ED07CA-6A89-45B0-9828-E82F1CFE3A6F}" type="presParOf" srcId="{DDA57CAE-A4E8-4142-932D-3C00FADF0914}" destId="{D67DE6B0-EBA1-4292-908D-4BF0A79D22EE}" srcOrd="3" destOrd="0" presId="urn:microsoft.com/office/officeart/2008/layout/AlternatingHexagons"/>
    <dgm:cxn modelId="{8AF25672-B9AA-4437-92F9-E9D8E171851F}" type="presParOf" srcId="{DDA57CAE-A4E8-4142-932D-3C00FADF0914}" destId="{EFB94B02-4BFA-4745-830F-760149324927}" srcOrd="4" destOrd="0" presId="urn:microsoft.com/office/officeart/2008/layout/AlternatingHexagons"/>
    <dgm:cxn modelId="{6B4EDE21-746C-4BF4-A295-403C3C77213A}" type="presParOf" srcId="{EFB94B02-4BFA-4745-830F-760149324927}" destId="{DE4BC311-AC80-469E-BBC2-7C6066600107}" srcOrd="0" destOrd="0" presId="urn:microsoft.com/office/officeart/2008/layout/AlternatingHexagons"/>
    <dgm:cxn modelId="{223EE82A-98ED-4141-8F0A-4EEFDECE8B33}" type="presParOf" srcId="{EFB94B02-4BFA-4745-830F-760149324927}" destId="{59843AEA-EC78-40C9-8FBB-54383486BC1D}" srcOrd="1" destOrd="0" presId="urn:microsoft.com/office/officeart/2008/layout/AlternatingHexagons"/>
    <dgm:cxn modelId="{4180FE1C-4360-4F91-8CAB-EDD00E0A5259}" type="presParOf" srcId="{EFB94B02-4BFA-4745-830F-760149324927}" destId="{3094B965-13AF-4C61-8429-7D8577ED6432}" srcOrd="2" destOrd="0" presId="urn:microsoft.com/office/officeart/2008/layout/AlternatingHexagons"/>
    <dgm:cxn modelId="{9D7F0316-77EF-4EF8-9AC1-E8F23C375633}" type="presParOf" srcId="{EFB94B02-4BFA-4745-830F-760149324927}" destId="{7F1DFA75-4CE2-4EAE-B781-1ED684C7C80F}" srcOrd="3" destOrd="0" presId="urn:microsoft.com/office/officeart/2008/layout/AlternatingHexagons"/>
    <dgm:cxn modelId="{3F5FAC49-9567-42D3-81A3-0FA490F9423D}" type="presParOf" srcId="{EFB94B02-4BFA-4745-830F-760149324927}" destId="{F20DF68D-30E4-4B42-8360-7DD1D97AFDB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4C0AF5-6090-4489-BE04-5077654BB56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17BAC3-9D33-418D-A63C-F4374AED3DD9}">
      <dgm:prSet phldrT="[Text]" phldr="1"/>
      <dgm:spPr>
        <a:solidFill>
          <a:srgbClr val="1C4485"/>
        </a:solidFill>
      </dgm:spPr>
      <dgm:t>
        <a:bodyPr/>
        <a:lstStyle/>
        <a:p>
          <a:endParaRPr lang="en-US"/>
        </a:p>
      </dgm:t>
    </dgm:pt>
    <dgm:pt modelId="{06D7E485-87F2-45E8-ACE3-C0DC8ED64E6B}" type="parTrans" cxnId="{363B4331-BF28-4DB2-AAA0-9CD4EFFC8FEE}">
      <dgm:prSet/>
      <dgm:spPr/>
      <dgm:t>
        <a:bodyPr/>
        <a:lstStyle/>
        <a:p>
          <a:endParaRPr lang="en-US"/>
        </a:p>
      </dgm:t>
    </dgm:pt>
    <dgm:pt modelId="{C222BFBB-EC77-4EBD-B874-CFCBB805A45E}" type="sibTrans" cxnId="{363B4331-BF28-4DB2-AAA0-9CD4EFFC8FEE}">
      <dgm:prSet/>
      <dgm:spPr/>
      <dgm:t>
        <a:bodyPr/>
        <a:lstStyle/>
        <a:p>
          <a:endParaRPr lang="en-US"/>
        </a:p>
      </dgm:t>
    </dgm:pt>
    <dgm:pt modelId="{FC2837C4-9C26-436A-BDB1-6D0C0E76A50C}">
      <dgm:prSet phldrT="[Text]" phldr="1"/>
      <dgm:spPr>
        <a:solidFill>
          <a:srgbClr val="C0504C"/>
        </a:solidFill>
      </dgm:spPr>
      <dgm:t>
        <a:bodyPr/>
        <a:lstStyle/>
        <a:p>
          <a:endParaRPr lang="en-US"/>
        </a:p>
      </dgm:t>
    </dgm:pt>
    <dgm:pt modelId="{1AB5CBB6-FFF0-4447-A4C3-C0E2A8C1AB66}" type="parTrans" cxnId="{1915F127-DE8E-4755-B997-C54017E26B90}">
      <dgm:prSet/>
      <dgm:spPr/>
      <dgm:t>
        <a:bodyPr/>
        <a:lstStyle/>
        <a:p>
          <a:endParaRPr lang="en-US"/>
        </a:p>
      </dgm:t>
    </dgm:pt>
    <dgm:pt modelId="{CCF2324F-B405-4EFF-A245-27D5BABE0952}" type="sibTrans" cxnId="{1915F127-DE8E-4755-B997-C54017E26B90}">
      <dgm:prSet/>
      <dgm:spPr/>
      <dgm:t>
        <a:bodyPr/>
        <a:lstStyle/>
        <a:p>
          <a:endParaRPr lang="en-US"/>
        </a:p>
      </dgm:t>
    </dgm:pt>
    <dgm:pt modelId="{6C2CCF02-9E0D-4469-AB27-47D5097144C3}">
      <dgm:prSet phldrT="[Text]" phldr="1"/>
      <dgm:spPr>
        <a:solidFill>
          <a:srgbClr val="88C220"/>
        </a:solidFill>
      </dgm:spPr>
      <dgm:t>
        <a:bodyPr/>
        <a:lstStyle/>
        <a:p>
          <a:endParaRPr lang="en-US"/>
        </a:p>
      </dgm:t>
    </dgm:pt>
    <dgm:pt modelId="{2A057BBB-8231-449A-A8FF-D9A7AAE60917}" type="parTrans" cxnId="{47D2C139-56A7-41DB-80AE-02BBEC248316}">
      <dgm:prSet/>
      <dgm:spPr/>
      <dgm:t>
        <a:bodyPr/>
        <a:lstStyle/>
        <a:p>
          <a:endParaRPr lang="en-US"/>
        </a:p>
      </dgm:t>
    </dgm:pt>
    <dgm:pt modelId="{10A784F9-2780-43DD-BF8D-C2ED017AE16B}" type="sibTrans" cxnId="{47D2C139-56A7-41DB-80AE-02BBEC248316}">
      <dgm:prSet/>
      <dgm:spPr/>
      <dgm:t>
        <a:bodyPr/>
        <a:lstStyle/>
        <a:p>
          <a:endParaRPr lang="en-US"/>
        </a:p>
      </dgm:t>
    </dgm:pt>
    <dgm:pt modelId="{3D4A620D-C232-4FE3-B0F6-710393C5D4D8}">
      <dgm:prSet phldrT="[Text]" phldr="1"/>
      <dgm:spPr/>
      <dgm:t>
        <a:bodyPr/>
        <a:lstStyle/>
        <a:p>
          <a:endParaRPr lang="en-US" baseline="0">
            <a:solidFill>
              <a:srgbClr val="33569B"/>
            </a:solidFill>
          </a:endParaRPr>
        </a:p>
      </dgm:t>
    </dgm:pt>
    <dgm:pt modelId="{1B354439-FE45-4727-B501-9CF5F76B0276}" type="parTrans" cxnId="{0CD506D0-F9E4-429D-9513-DAC82B22FF6A}">
      <dgm:prSet/>
      <dgm:spPr/>
      <dgm:t>
        <a:bodyPr/>
        <a:lstStyle/>
        <a:p>
          <a:endParaRPr lang="en-US"/>
        </a:p>
      </dgm:t>
    </dgm:pt>
    <dgm:pt modelId="{78A236A9-D73D-4409-93D5-6B516DE64203}" type="sibTrans" cxnId="{0CD506D0-F9E4-429D-9513-DAC82B22FF6A}">
      <dgm:prSet/>
      <dgm:spPr/>
      <dgm:t>
        <a:bodyPr/>
        <a:lstStyle/>
        <a:p>
          <a:endParaRPr lang="en-US"/>
        </a:p>
      </dgm:t>
    </dgm:pt>
    <dgm:pt modelId="{5A489CA7-0323-40F2-9B8B-92E832E14439}">
      <dgm:prSet phldrT="[Text]" phldr="1"/>
      <dgm:spPr>
        <a:solidFill>
          <a:srgbClr val="529BBC"/>
        </a:solidFill>
      </dgm:spPr>
      <dgm:t>
        <a:bodyPr/>
        <a:lstStyle/>
        <a:p>
          <a:endParaRPr lang="en-US"/>
        </a:p>
      </dgm:t>
    </dgm:pt>
    <dgm:pt modelId="{07C5E2FE-A52B-41FF-A05A-37C3127B5203}" type="parTrans" cxnId="{8263C5E5-AEAC-4ED9-B01A-64F2087BDC68}">
      <dgm:prSet/>
      <dgm:spPr/>
      <dgm:t>
        <a:bodyPr/>
        <a:lstStyle/>
        <a:p>
          <a:endParaRPr lang="en-US"/>
        </a:p>
      </dgm:t>
    </dgm:pt>
    <dgm:pt modelId="{41E33A60-8740-42CC-80B3-D34B5BC5A5A9}" type="sibTrans" cxnId="{8263C5E5-AEAC-4ED9-B01A-64F2087BDC68}">
      <dgm:prSet/>
      <dgm:spPr/>
      <dgm:t>
        <a:bodyPr/>
        <a:lstStyle/>
        <a:p>
          <a:endParaRPr lang="en-US"/>
        </a:p>
      </dgm:t>
    </dgm:pt>
    <dgm:pt modelId="{6711B452-B8C9-4874-A768-E7B276907DFD}" type="pres">
      <dgm:prSet presAssocID="{764C0AF5-6090-4489-BE04-5077654BB56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CC9A0-D75B-4301-A77F-1F147B874D8E}" type="pres">
      <dgm:prSet presAssocID="{764C0AF5-6090-4489-BE04-5077654BB56C}" presName="arrow" presStyleLbl="bgShp" presStyleIdx="0" presStyleCnt="1" custLinFactNeighborX="0"/>
      <dgm:spPr>
        <a:solidFill>
          <a:srgbClr val="D0DEE7"/>
        </a:solidFill>
      </dgm:spPr>
      <dgm:t>
        <a:bodyPr/>
        <a:lstStyle/>
        <a:p>
          <a:endParaRPr lang="en-US"/>
        </a:p>
      </dgm:t>
    </dgm:pt>
    <dgm:pt modelId="{A950BBBF-6CB8-4514-A7E3-1D103BDA6738}" type="pres">
      <dgm:prSet presAssocID="{764C0AF5-6090-4489-BE04-5077654BB56C}" presName="linearProcess" presStyleCnt="0"/>
      <dgm:spPr/>
      <dgm:t>
        <a:bodyPr/>
        <a:lstStyle/>
        <a:p>
          <a:endParaRPr lang="en-US"/>
        </a:p>
      </dgm:t>
    </dgm:pt>
    <dgm:pt modelId="{43CFA897-958A-4511-8948-B77904A53EF7}" type="pres">
      <dgm:prSet presAssocID="{B617BAC3-9D33-418D-A63C-F4374AED3DD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78321-0F8A-4D19-AA9F-2A29A2B676E1}" type="pres">
      <dgm:prSet presAssocID="{C222BFBB-EC77-4EBD-B874-CFCBB805A45E}" presName="sibTrans" presStyleCnt="0"/>
      <dgm:spPr/>
      <dgm:t>
        <a:bodyPr/>
        <a:lstStyle/>
        <a:p>
          <a:endParaRPr lang="en-US"/>
        </a:p>
      </dgm:t>
    </dgm:pt>
    <dgm:pt modelId="{A19C70F9-52D3-4E49-8A6F-F5BC8A2F4F84}" type="pres">
      <dgm:prSet presAssocID="{FC2837C4-9C26-436A-BDB1-6D0C0E76A50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F33B5-060D-4508-9B38-B0FA59E9B7B5}" type="pres">
      <dgm:prSet presAssocID="{CCF2324F-B405-4EFF-A245-27D5BABE0952}" presName="sibTrans" presStyleCnt="0"/>
      <dgm:spPr/>
      <dgm:t>
        <a:bodyPr/>
        <a:lstStyle/>
        <a:p>
          <a:endParaRPr lang="en-US"/>
        </a:p>
      </dgm:t>
    </dgm:pt>
    <dgm:pt modelId="{BB8EC755-3905-4C2F-B64F-51BAB05A63D4}" type="pres">
      <dgm:prSet presAssocID="{6C2CCF02-9E0D-4469-AB27-47D5097144C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390C3-CD90-4DFB-9800-7BE4F32532B1}" type="pres">
      <dgm:prSet presAssocID="{10A784F9-2780-43DD-BF8D-C2ED017AE16B}" presName="sibTrans" presStyleCnt="0"/>
      <dgm:spPr/>
      <dgm:t>
        <a:bodyPr/>
        <a:lstStyle/>
        <a:p>
          <a:endParaRPr lang="en-US"/>
        </a:p>
      </dgm:t>
    </dgm:pt>
    <dgm:pt modelId="{A0598F4F-53F2-4231-920C-2D65B034ED98}" type="pres">
      <dgm:prSet presAssocID="{3D4A620D-C232-4FE3-B0F6-710393C5D4D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A39C6-C838-49A1-A692-4A1115271ED0}" type="pres">
      <dgm:prSet presAssocID="{78A236A9-D73D-4409-93D5-6B516DE64203}" presName="sibTrans" presStyleCnt="0"/>
      <dgm:spPr/>
      <dgm:t>
        <a:bodyPr/>
        <a:lstStyle/>
        <a:p>
          <a:endParaRPr lang="en-US"/>
        </a:p>
      </dgm:t>
    </dgm:pt>
    <dgm:pt modelId="{263633FF-2D7E-4D3D-AFF6-7B88F683C378}" type="pres">
      <dgm:prSet presAssocID="{5A489CA7-0323-40F2-9B8B-92E832E1443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15F127-DE8E-4755-B997-C54017E26B90}" srcId="{764C0AF5-6090-4489-BE04-5077654BB56C}" destId="{FC2837C4-9C26-436A-BDB1-6D0C0E76A50C}" srcOrd="1" destOrd="0" parTransId="{1AB5CBB6-FFF0-4447-A4C3-C0E2A8C1AB66}" sibTransId="{CCF2324F-B405-4EFF-A245-27D5BABE0952}"/>
    <dgm:cxn modelId="{0CD506D0-F9E4-429D-9513-DAC82B22FF6A}" srcId="{764C0AF5-6090-4489-BE04-5077654BB56C}" destId="{3D4A620D-C232-4FE3-B0F6-710393C5D4D8}" srcOrd="3" destOrd="0" parTransId="{1B354439-FE45-4727-B501-9CF5F76B0276}" sibTransId="{78A236A9-D73D-4409-93D5-6B516DE64203}"/>
    <dgm:cxn modelId="{8263C5E5-AEAC-4ED9-B01A-64F2087BDC68}" srcId="{764C0AF5-6090-4489-BE04-5077654BB56C}" destId="{5A489CA7-0323-40F2-9B8B-92E832E14439}" srcOrd="4" destOrd="0" parTransId="{07C5E2FE-A52B-41FF-A05A-37C3127B5203}" sibTransId="{41E33A60-8740-42CC-80B3-D34B5BC5A5A9}"/>
    <dgm:cxn modelId="{363B4331-BF28-4DB2-AAA0-9CD4EFFC8FEE}" srcId="{764C0AF5-6090-4489-BE04-5077654BB56C}" destId="{B617BAC3-9D33-418D-A63C-F4374AED3DD9}" srcOrd="0" destOrd="0" parTransId="{06D7E485-87F2-45E8-ACE3-C0DC8ED64E6B}" sibTransId="{C222BFBB-EC77-4EBD-B874-CFCBB805A45E}"/>
    <dgm:cxn modelId="{B519B8EF-16E2-4074-864C-7C82AA5A7E5B}" type="presOf" srcId="{764C0AF5-6090-4489-BE04-5077654BB56C}" destId="{6711B452-B8C9-4874-A768-E7B276907DFD}" srcOrd="0" destOrd="0" presId="urn:microsoft.com/office/officeart/2005/8/layout/hProcess9"/>
    <dgm:cxn modelId="{47D2C139-56A7-41DB-80AE-02BBEC248316}" srcId="{764C0AF5-6090-4489-BE04-5077654BB56C}" destId="{6C2CCF02-9E0D-4469-AB27-47D5097144C3}" srcOrd="2" destOrd="0" parTransId="{2A057BBB-8231-449A-A8FF-D9A7AAE60917}" sibTransId="{10A784F9-2780-43DD-BF8D-C2ED017AE16B}"/>
    <dgm:cxn modelId="{019EC76C-CA19-4FA6-AC6A-734367E7D16E}" type="presOf" srcId="{B617BAC3-9D33-418D-A63C-F4374AED3DD9}" destId="{43CFA897-958A-4511-8948-B77904A53EF7}" srcOrd="0" destOrd="0" presId="urn:microsoft.com/office/officeart/2005/8/layout/hProcess9"/>
    <dgm:cxn modelId="{51CC305E-1089-4860-AAA3-80DF456012B0}" type="presOf" srcId="{5A489CA7-0323-40F2-9B8B-92E832E14439}" destId="{263633FF-2D7E-4D3D-AFF6-7B88F683C378}" srcOrd="0" destOrd="0" presId="urn:microsoft.com/office/officeart/2005/8/layout/hProcess9"/>
    <dgm:cxn modelId="{FA14650A-2F09-427F-B468-72C954D82CFE}" type="presOf" srcId="{6C2CCF02-9E0D-4469-AB27-47D5097144C3}" destId="{BB8EC755-3905-4C2F-B64F-51BAB05A63D4}" srcOrd="0" destOrd="0" presId="urn:microsoft.com/office/officeart/2005/8/layout/hProcess9"/>
    <dgm:cxn modelId="{D4D0F6C0-2859-4521-97E5-35A7185E4E6D}" type="presOf" srcId="{3D4A620D-C232-4FE3-B0F6-710393C5D4D8}" destId="{A0598F4F-53F2-4231-920C-2D65B034ED98}" srcOrd="0" destOrd="0" presId="urn:microsoft.com/office/officeart/2005/8/layout/hProcess9"/>
    <dgm:cxn modelId="{E8D71F44-B24D-4B1B-AA6F-4A423C86ECB8}" type="presOf" srcId="{FC2837C4-9C26-436A-BDB1-6D0C0E76A50C}" destId="{A19C70F9-52D3-4E49-8A6F-F5BC8A2F4F84}" srcOrd="0" destOrd="0" presId="urn:microsoft.com/office/officeart/2005/8/layout/hProcess9"/>
    <dgm:cxn modelId="{4327EF43-5114-423B-BE35-6935DA16B193}" type="presParOf" srcId="{6711B452-B8C9-4874-A768-E7B276907DFD}" destId="{885CC9A0-D75B-4301-A77F-1F147B874D8E}" srcOrd="0" destOrd="0" presId="urn:microsoft.com/office/officeart/2005/8/layout/hProcess9"/>
    <dgm:cxn modelId="{17D10B85-6849-4533-8CF6-A7F37C6BAEDC}" type="presParOf" srcId="{6711B452-B8C9-4874-A768-E7B276907DFD}" destId="{A950BBBF-6CB8-4514-A7E3-1D103BDA6738}" srcOrd="1" destOrd="0" presId="urn:microsoft.com/office/officeart/2005/8/layout/hProcess9"/>
    <dgm:cxn modelId="{0C079BF8-4785-47D6-A23B-735914581037}" type="presParOf" srcId="{A950BBBF-6CB8-4514-A7E3-1D103BDA6738}" destId="{43CFA897-958A-4511-8948-B77904A53EF7}" srcOrd="0" destOrd="0" presId="urn:microsoft.com/office/officeart/2005/8/layout/hProcess9"/>
    <dgm:cxn modelId="{EBD621A2-165A-412D-ABE4-E170495E2B58}" type="presParOf" srcId="{A950BBBF-6CB8-4514-A7E3-1D103BDA6738}" destId="{67878321-0F8A-4D19-AA9F-2A29A2B676E1}" srcOrd="1" destOrd="0" presId="urn:microsoft.com/office/officeart/2005/8/layout/hProcess9"/>
    <dgm:cxn modelId="{5FD58D3C-2079-4398-AA5C-AB0EBD6C1F30}" type="presParOf" srcId="{A950BBBF-6CB8-4514-A7E3-1D103BDA6738}" destId="{A19C70F9-52D3-4E49-8A6F-F5BC8A2F4F84}" srcOrd="2" destOrd="0" presId="urn:microsoft.com/office/officeart/2005/8/layout/hProcess9"/>
    <dgm:cxn modelId="{D15C27F8-9428-4A4B-8544-51C6BF2336A9}" type="presParOf" srcId="{A950BBBF-6CB8-4514-A7E3-1D103BDA6738}" destId="{E9DF33B5-060D-4508-9B38-B0FA59E9B7B5}" srcOrd="3" destOrd="0" presId="urn:microsoft.com/office/officeart/2005/8/layout/hProcess9"/>
    <dgm:cxn modelId="{E97FE4AD-66F8-470A-993A-CF3065F477C5}" type="presParOf" srcId="{A950BBBF-6CB8-4514-A7E3-1D103BDA6738}" destId="{BB8EC755-3905-4C2F-B64F-51BAB05A63D4}" srcOrd="4" destOrd="0" presId="urn:microsoft.com/office/officeart/2005/8/layout/hProcess9"/>
    <dgm:cxn modelId="{6ACB5692-27E2-4DE3-BF26-FCA9C112A982}" type="presParOf" srcId="{A950BBBF-6CB8-4514-A7E3-1D103BDA6738}" destId="{BDB390C3-CD90-4DFB-9800-7BE4F32532B1}" srcOrd="5" destOrd="0" presId="urn:microsoft.com/office/officeart/2005/8/layout/hProcess9"/>
    <dgm:cxn modelId="{7F723DD4-F9EE-4652-9ABA-2449C9E53646}" type="presParOf" srcId="{A950BBBF-6CB8-4514-A7E3-1D103BDA6738}" destId="{A0598F4F-53F2-4231-920C-2D65B034ED98}" srcOrd="6" destOrd="0" presId="urn:microsoft.com/office/officeart/2005/8/layout/hProcess9"/>
    <dgm:cxn modelId="{63641A7C-4D2B-47FE-8AA8-2F863E2BB727}" type="presParOf" srcId="{A950BBBF-6CB8-4514-A7E3-1D103BDA6738}" destId="{0FAA39C6-C838-49A1-A692-4A1115271ED0}" srcOrd="7" destOrd="0" presId="urn:microsoft.com/office/officeart/2005/8/layout/hProcess9"/>
    <dgm:cxn modelId="{37724BEF-277F-4394-926F-86AB43339A21}" type="presParOf" srcId="{A950BBBF-6CB8-4514-A7E3-1D103BDA6738}" destId="{263633FF-2D7E-4D3D-AFF6-7B88F683C37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95919-FE6E-4668-A52F-53674FC4A131}" type="doc">
      <dgm:prSet loTypeId="urn:microsoft.com/office/officeart/2005/8/layout/architecture" loCatId="relationship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AA1D8814-C174-4CFA-AE40-49D38D7D1BA1}">
      <dgm:prSet phldrT="[Text]" phldr="1"/>
      <dgm:spPr/>
      <dgm:t>
        <a:bodyPr/>
        <a:lstStyle/>
        <a:p>
          <a:endParaRPr lang="en-US"/>
        </a:p>
      </dgm:t>
    </dgm:pt>
    <dgm:pt modelId="{D08F9F62-2C36-4613-B53C-0A37F766CAEF}" type="parTrans" cxnId="{4E7ED883-7FA1-4583-9FE5-3FD36EC1674D}">
      <dgm:prSet/>
      <dgm:spPr/>
      <dgm:t>
        <a:bodyPr/>
        <a:lstStyle/>
        <a:p>
          <a:endParaRPr lang="en-US"/>
        </a:p>
      </dgm:t>
    </dgm:pt>
    <dgm:pt modelId="{74F4B2FA-AF31-4F77-B54D-C951AA8064A2}" type="sibTrans" cxnId="{4E7ED883-7FA1-4583-9FE5-3FD36EC1674D}">
      <dgm:prSet/>
      <dgm:spPr/>
      <dgm:t>
        <a:bodyPr/>
        <a:lstStyle/>
        <a:p>
          <a:endParaRPr lang="en-US"/>
        </a:p>
      </dgm:t>
    </dgm:pt>
    <dgm:pt modelId="{FBCD7550-B404-4D37-A671-876FE0469FA7}">
      <dgm:prSet phldrT="[Text]" phldr="1"/>
      <dgm:spPr/>
      <dgm:t>
        <a:bodyPr/>
        <a:lstStyle/>
        <a:p>
          <a:endParaRPr lang="en-US"/>
        </a:p>
      </dgm:t>
    </dgm:pt>
    <dgm:pt modelId="{A1624B48-E265-4E00-B942-9B1760A5D6C0}" type="parTrans" cxnId="{049E137C-6658-41F9-B3F2-87348E04D6BD}">
      <dgm:prSet/>
      <dgm:spPr/>
      <dgm:t>
        <a:bodyPr/>
        <a:lstStyle/>
        <a:p>
          <a:endParaRPr lang="en-US"/>
        </a:p>
      </dgm:t>
    </dgm:pt>
    <dgm:pt modelId="{D08A4CA6-51C8-4C07-A130-33CAC48FF84F}" type="sibTrans" cxnId="{049E137C-6658-41F9-B3F2-87348E04D6BD}">
      <dgm:prSet/>
      <dgm:spPr/>
      <dgm:t>
        <a:bodyPr/>
        <a:lstStyle/>
        <a:p>
          <a:endParaRPr lang="en-US"/>
        </a:p>
      </dgm:t>
    </dgm:pt>
    <dgm:pt modelId="{DE8AE8CA-E075-466E-9F3A-2446F4129C70}">
      <dgm:prSet phldrT="[Text]" phldr="1"/>
      <dgm:spPr/>
      <dgm:t>
        <a:bodyPr/>
        <a:lstStyle/>
        <a:p>
          <a:endParaRPr lang="en-US"/>
        </a:p>
      </dgm:t>
    </dgm:pt>
    <dgm:pt modelId="{C8BEDEF4-63A0-45C7-978B-EEF6E25FAF68}" type="parTrans" cxnId="{A679F804-AD48-437F-9E0B-7C018EF9F8C6}">
      <dgm:prSet/>
      <dgm:spPr/>
      <dgm:t>
        <a:bodyPr/>
        <a:lstStyle/>
        <a:p>
          <a:endParaRPr lang="en-US"/>
        </a:p>
      </dgm:t>
    </dgm:pt>
    <dgm:pt modelId="{96856F65-7D7B-40D0-8826-8BBC402361EB}" type="sibTrans" cxnId="{A679F804-AD48-437F-9E0B-7C018EF9F8C6}">
      <dgm:prSet/>
      <dgm:spPr/>
      <dgm:t>
        <a:bodyPr/>
        <a:lstStyle/>
        <a:p>
          <a:endParaRPr lang="en-US"/>
        </a:p>
      </dgm:t>
    </dgm:pt>
    <dgm:pt modelId="{D961F53B-BC43-435F-BC27-35CF2F9EEE54}">
      <dgm:prSet phldrT="[Text]" phldr="1"/>
      <dgm:spPr/>
      <dgm:t>
        <a:bodyPr/>
        <a:lstStyle/>
        <a:p>
          <a:endParaRPr lang="en-US"/>
        </a:p>
      </dgm:t>
    </dgm:pt>
    <dgm:pt modelId="{3844276C-4AEB-4387-BECD-6C721FB2C6AE}" type="parTrans" cxnId="{D79DAB3C-1D29-484B-AF4D-533779C0F631}">
      <dgm:prSet/>
      <dgm:spPr/>
      <dgm:t>
        <a:bodyPr/>
        <a:lstStyle/>
        <a:p>
          <a:endParaRPr lang="en-US"/>
        </a:p>
      </dgm:t>
    </dgm:pt>
    <dgm:pt modelId="{67571968-E6F9-41BF-911A-8ADC1CB1488D}" type="sibTrans" cxnId="{D79DAB3C-1D29-484B-AF4D-533779C0F631}">
      <dgm:prSet/>
      <dgm:spPr/>
      <dgm:t>
        <a:bodyPr/>
        <a:lstStyle/>
        <a:p>
          <a:endParaRPr lang="en-US"/>
        </a:p>
      </dgm:t>
    </dgm:pt>
    <dgm:pt modelId="{220A37F6-39AD-43AA-ACCC-1AAB09604010}">
      <dgm:prSet phldrT="[Text]" phldr="1"/>
      <dgm:spPr/>
      <dgm:t>
        <a:bodyPr/>
        <a:lstStyle/>
        <a:p>
          <a:endParaRPr lang="en-US"/>
        </a:p>
      </dgm:t>
    </dgm:pt>
    <dgm:pt modelId="{5571E38B-3AE0-4FCC-ADCB-15BE79ACCA25}" type="parTrans" cxnId="{F6AEA23A-50ED-4EBD-A913-C4535262C58A}">
      <dgm:prSet/>
      <dgm:spPr/>
      <dgm:t>
        <a:bodyPr/>
        <a:lstStyle/>
        <a:p>
          <a:endParaRPr lang="en-US"/>
        </a:p>
      </dgm:t>
    </dgm:pt>
    <dgm:pt modelId="{EFBF05DE-71F4-45BA-8A09-2DD209E03AB2}" type="sibTrans" cxnId="{F6AEA23A-50ED-4EBD-A913-C4535262C58A}">
      <dgm:prSet/>
      <dgm:spPr/>
      <dgm:t>
        <a:bodyPr/>
        <a:lstStyle/>
        <a:p>
          <a:endParaRPr lang="en-US"/>
        </a:p>
      </dgm:t>
    </dgm:pt>
    <dgm:pt modelId="{DA56A6B8-F4B9-4BC3-88F7-A35E3D17F9D4}">
      <dgm:prSet phldrT="[Text]" phldr="1"/>
      <dgm:spPr/>
      <dgm:t>
        <a:bodyPr/>
        <a:lstStyle/>
        <a:p>
          <a:endParaRPr lang="en-US"/>
        </a:p>
      </dgm:t>
    </dgm:pt>
    <dgm:pt modelId="{641862E5-5BFD-4854-9686-6096F378E488}" type="parTrans" cxnId="{FFEAAE5D-11D4-4183-B0F9-3801B53133B2}">
      <dgm:prSet/>
      <dgm:spPr/>
      <dgm:t>
        <a:bodyPr/>
        <a:lstStyle/>
        <a:p>
          <a:endParaRPr lang="en-US"/>
        </a:p>
      </dgm:t>
    </dgm:pt>
    <dgm:pt modelId="{265C8AA3-5890-4B06-9B5E-1AEFC80CBBE4}" type="sibTrans" cxnId="{FFEAAE5D-11D4-4183-B0F9-3801B53133B2}">
      <dgm:prSet/>
      <dgm:spPr/>
      <dgm:t>
        <a:bodyPr/>
        <a:lstStyle/>
        <a:p>
          <a:endParaRPr lang="en-US"/>
        </a:p>
      </dgm:t>
    </dgm:pt>
    <dgm:pt modelId="{DB8D1C2F-E622-4E5E-8AAB-7D045435A54C}" type="pres">
      <dgm:prSet presAssocID="{5FE95919-FE6E-4668-A52F-53674FC4A1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70C907-18CA-4464-A7DD-64316F105ED5}" type="pres">
      <dgm:prSet presAssocID="{AA1D8814-C174-4CFA-AE40-49D38D7D1BA1}" presName="vertOne" presStyleCnt="0"/>
      <dgm:spPr/>
    </dgm:pt>
    <dgm:pt modelId="{03007F0E-A136-4F26-81F7-FF723A644B33}" type="pres">
      <dgm:prSet presAssocID="{AA1D8814-C174-4CFA-AE40-49D38D7D1BA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D3D735-93C1-4A2C-AD2A-97355694D2D6}" type="pres">
      <dgm:prSet presAssocID="{AA1D8814-C174-4CFA-AE40-49D38D7D1BA1}" presName="parTransOne" presStyleCnt="0"/>
      <dgm:spPr/>
    </dgm:pt>
    <dgm:pt modelId="{E607CAD0-B500-447A-BF36-2ECC87287A13}" type="pres">
      <dgm:prSet presAssocID="{AA1D8814-C174-4CFA-AE40-49D38D7D1BA1}" presName="horzOne" presStyleCnt="0"/>
      <dgm:spPr/>
    </dgm:pt>
    <dgm:pt modelId="{D2C9492C-709D-40CE-9E36-711FDA0A3B83}" type="pres">
      <dgm:prSet presAssocID="{FBCD7550-B404-4D37-A671-876FE0469FA7}" presName="vertTwo" presStyleCnt="0"/>
      <dgm:spPr/>
    </dgm:pt>
    <dgm:pt modelId="{3FC6BAEB-BFB4-4024-A032-C9E134983AC5}" type="pres">
      <dgm:prSet presAssocID="{FBCD7550-B404-4D37-A671-876FE0469FA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42021-54E8-41C0-B021-21A4E1D6E8AE}" type="pres">
      <dgm:prSet presAssocID="{FBCD7550-B404-4D37-A671-876FE0469FA7}" presName="parTransTwo" presStyleCnt="0"/>
      <dgm:spPr/>
    </dgm:pt>
    <dgm:pt modelId="{D37AC507-3211-4C0A-ACAF-AFD0A24614AD}" type="pres">
      <dgm:prSet presAssocID="{FBCD7550-B404-4D37-A671-876FE0469FA7}" presName="horzTwo" presStyleCnt="0"/>
      <dgm:spPr/>
    </dgm:pt>
    <dgm:pt modelId="{5E8DA840-7E1D-4F3E-BD0B-3C4DFEDF61C4}" type="pres">
      <dgm:prSet presAssocID="{DE8AE8CA-E075-466E-9F3A-2446F4129C70}" presName="vertThree" presStyleCnt="0"/>
      <dgm:spPr/>
    </dgm:pt>
    <dgm:pt modelId="{32966653-958F-4E5F-8519-7ADCA1F2F5B3}" type="pres">
      <dgm:prSet presAssocID="{DE8AE8CA-E075-466E-9F3A-2446F4129C7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B9E330-6DFB-488A-953A-E639830370BB}" type="pres">
      <dgm:prSet presAssocID="{DE8AE8CA-E075-466E-9F3A-2446F4129C70}" presName="horzThree" presStyleCnt="0"/>
      <dgm:spPr/>
    </dgm:pt>
    <dgm:pt modelId="{9ACE2D95-3F55-4D89-B7A5-12F073875625}" type="pres">
      <dgm:prSet presAssocID="{96856F65-7D7B-40D0-8826-8BBC402361EB}" presName="sibSpaceThree" presStyleCnt="0"/>
      <dgm:spPr/>
    </dgm:pt>
    <dgm:pt modelId="{667766F8-9BA3-4AD1-BF48-AA23B8D5B457}" type="pres">
      <dgm:prSet presAssocID="{D961F53B-BC43-435F-BC27-35CF2F9EEE54}" presName="vertThree" presStyleCnt="0"/>
      <dgm:spPr/>
    </dgm:pt>
    <dgm:pt modelId="{14A9D606-9222-4B3C-B39B-6BCA1AFD4F97}" type="pres">
      <dgm:prSet presAssocID="{D961F53B-BC43-435F-BC27-35CF2F9EEE5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2C2F9A-88B7-4260-B02A-A2B03712E909}" type="pres">
      <dgm:prSet presAssocID="{D961F53B-BC43-435F-BC27-35CF2F9EEE54}" presName="horzThree" presStyleCnt="0"/>
      <dgm:spPr/>
    </dgm:pt>
    <dgm:pt modelId="{B06278A2-C3BF-4165-898A-CA501CF772B7}" type="pres">
      <dgm:prSet presAssocID="{D08A4CA6-51C8-4C07-A130-33CAC48FF84F}" presName="sibSpaceTwo" presStyleCnt="0"/>
      <dgm:spPr/>
    </dgm:pt>
    <dgm:pt modelId="{C68B517E-51F3-4395-9362-79A921E4653B}" type="pres">
      <dgm:prSet presAssocID="{220A37F6-39AD-43AA-ACCC-1AAB09604010}" presName="vertTwo" presStyleCnt="0"/>
      <dgm:spPr/>
    </dgm:pt>
    <dgm:pt modelId="{AA93DBFA-D711-4791-8FED-1623E86AEDF6}" type="pres">
      <dgm:prSet presAssocID="{220A37F6-39AD-43AA-ACCC-1AAB0960401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0A34F-B99D-4304-993C-BF8015519BB6}" type="pres">
      <dgm:prSet presAssocID="{220A37F6-39AD-43AA-ACCC-1AAB09604010}" presName="parTransTwo" presStyleCnt="0"/>
      <dgm:spPr/>
    </dgm:pt>
    <dgm:pt modelId="{DE85D9BC-F8C9-4B93-B1D4-28F40D92C24D}" type="pres">
      <dgm:prSet presAssocID="{220A37F6-39AD-43AA-ACCC-1AAB09604010}" presName="horzTwo" presStyleCnt="0"/>
      <dgm:spPr/>
    </dgm:pt>
    <dgm:pt modelId="{209492A0-32A2-46F6-9592-540AB59430DA}" type="pres">
      <dgm:prSet presAssocID="{DA56A6B8-F4B9-4BC3-88F7-A35E3D17F9D4}" presName="vertThree" presStyleCnt="0"/>
      <dgm:spPr/>
    </dgm:pt>
    <dgm:pt modelId="{9CC236CB-A8D1-43D0-B2D5-01DF7FD20715}" type="pres">
      <dgm:prSet presAssocID="{DA56A6B8-F4B9-4BC3-88F7-A35E3D17F9D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0ABFE-16E4-4A01-BD6C-08FFC5318742}" type="pres">
      <dgm:prSet presAssocID="{DA56A6B8-F4B9-4BC3-88F7-A35E3D17F9D4}" presName="horzThree" presStyleCnt="0"/>
      <dgm:spPr/>
    </dgm:pt>
  </dgm:ptLst>
  <dgm:cxnLst>
    <dgm:cxn modelId="{28D1F465-AF97-4E64-A4D3-3558D9505CFD}" type="presOf" srcId="{DE8AE8CA-E075-466E-9F3A-2446F4129C70}" destId="{32966653-958F-4E5F-8519-7ADCA1F2F5B3}" srcOrd="0" destOrd="0" presId="urn:microsoft.com/office/officeart/2005/8/layout/architecture"/>
    <dgm:cxn modelId="{D79DAB3C-1D29-484B-AF4D-533779C0F631}" srcId="{FBCD7550-B404-4D37-A671-876FE0469FA7}" destId="{D961F53B-BC43-435F-BC27-35CF2F9EEE54}" srcOrd="1" destOrd="0" parTransId="{3844276C-4AEB-4387-BECD-6C721FB2C6AE}" sibTransId="{67571968-E6F9-41BF-911A-8ADC1CB1488D}"/>
    <dgm:cxn modelId="{0EE8058E-503E-4353-A9C9-E4EA2B7B0F57}" type="presOf" srcId="{FBCD7550-B404-4D37-A671-876FE0469FA7}" destId="{3FC6BAEB-BFB4-4024-A032-C9E134983AC5}" srcOrd="0" destOrd="0" presId="urn:microsoft.com/office/officeart/2005/8/layout/architecture"/>
    <dgm:cxn modelId="{4E7ED883-7FA1-4583-9FE5-3FD36EC1674D}" srcId="{5FE95919-FE6E-4668-A52F-53674FC4A131}" destId="{AA1D8814-C174-4CFA-AE40-49D38D7D1BA1}" srcOrd="0" destOrd="0" parTransId="{D08F9F62-2C36-4613-B53C-0A37F766CAEF}" sibTransId="{74F4B2FA-AF31-4F77-B54D-C951AA8064A2}"/>
    <dgm:cxn modelId="{2AFF1538-3376-42CD-8DE2-EC818E8EDB7C}" type="presOf" srcId="{DA56A6B8-F4B9-4BC3-88F7-A35E3D17F9D4}" destId="{9CC236CB-A8D1-43D0-B2D5-01DF7FD20715}" srcOrd="0" destOrd="0" presId="urn:microsoft.com/office/officeart/2005/8/layout/architecture"/>
    <dgm:cxn modelId="{F6AEA23A-50ED-4EBD-A913-C4535262C58A}" srcId="{AA1D8814-C174-4CFA-AE40-49D38D7D1BA1}" destId="{220A37F6-39AD-43AA-ACCC-1AAB09604010}" srcOrd="1" destOrd="0" parTransId="{5571E38B-3AE0-4FCC-ADCB-15BE79ACCA25}" sibTransId="{EFBF05DE-71F4-45BA-8A09-2DD209E03AB2}"/>
    <dgm:cxn modelId="{C8DE694D-87EA-4CE9-B05F-708B342735F2}" type="presOf" srcId="{D961F53B-BC43-435F-BC27-35CF2F9EEE54}" destId="{14A9D606-9222-4B3C-B39B-6BCA1AFD4F97}" srcOrd="0" destOrd="0" presId="urn:microsoft.com/office/officeart/2005/8/layout/architecture"/>
    <dgm:cxn modelId="{FFEAAE5D-11D4-4183-B0F9-3801B53133B2}" srcId="{220A37F6-39AD-43AA-ACCC-1AAB09604010}" destId="{DA56A6B8-F4B9-4BC3-88F7-A35E3D17F9D4}" srcOrd="0" destOrd="0" parTransId="{641862E5-5BFD-4854-9686-6096F378E488}" sibTransId="{265C8AA3-5890-4B06-9B5E-1AEFC80CBBE4}"/>
    <dgm:cxn modelId="{06D78F93-ED8C-41C9-BC85-7C82C1CFE842}" type="presOf" srcId="{AA1D8814-C174-4CFA-AE40-49D38D7D1BA1}" destId="{03007F0E-A136-4F26-81F7-FF723A644B33}" srcOrd="0" destOrd="0" presId="urn:microsoft.com/office/officeart/2005/8/layout/architecture"/>
    <dgm:cxn modelId="{8DF3E0D0-291A-4098-8FF2-86DC94B6AB74}" type="presOf" srcId="{5FE95919-FE6E-4668-A52F-53674FC4A131}" destId="{DB8D1C2F-E622-4E5E-8AAB-7D045435A54C}" srcOrd="0" destOrd="0" presId="urn:microsoft.com/office/officeart/2005/8/layout/architecture"/>
    <dgm:cxn modelId="{A679F804-AD48-437F-9E0B-7C018EF9F8C6}" srcId="{FBCD7550-B404-4D37-A671-876FE0469FA7}" destId="{DE8AE8CA-E075-466E-9F3A-2446F4129C70}" srcOrd="0" destOrd="0" parTransId="{C8BEDEF4-63A0-45C7-978B-EEF6E25FAF68}" sibTransId="{96856F65-7D7B-40D0-8826-8BBC402361EB}"/>
    <dgm:cxn modelId="{049E137C-6658-41F9-B3F2-87348E04D6BD}" srcId="{AA1D8814-C174-4CFA-AE40-49D38D7D1BA1}" destId="{FBCD7550-B404-4D37-A671-876FE0469FA7}" srcOrd="0" destOrd="0" parTransId="{A1624B48-E265-4E00-B942-9B1760A5D6C0}" sibTransId="{D08A4CA6-51C8-4C07-A130-33CAC48FF84F}"/>
    <dgm:cxn modelId="{36C7C4C7-0DCC-484E-888F-36A026050B7E}" type="presOf" srcId="{220A37F6-39AD-43AA-ACCC-1AAB09604010}" destId="{AA93DBFA-D711-4791-8FED-1623E86AEDF6}" srcOrd="0" destOrd="0" presId="urn:microsoft.com/office/officeart/2005/8/layout/architecture"/>
    <dgm:cxn modelId="{309DA33B-5FB6-4376-A451-507EC277BE71}" type="presParOf" srcId="{DB8D1C2F-E622-4E5E-8AAB-7D045435A54C}" destId="{9E70C907-18CA-4464-A7DD-64316F105ED5}" srcOrd="0" destOrd="0" presId="urn:microsoft.com/office/officeart/2005/8/layout/architecture"/>
    <dgm:cxn modelId="{3AF11650-BC2D-42A2-BF65-837B8B6864FA}" type="presParOf" srcId="{9E70C907-18CA-4464-A7DD-64316F105ED5}" destId="{03007F0E-A136-4F26-81F7-FF723A644B33}" srcOrd="0" destOrd="0" presId="urn:microsoft.com/office/officeart/2005/8/layout/architecture"/>
    <dgm:cxn modelId="{92E35F27-6419-415E-8AE6-3B7A4CBA519A}" type="presParOf" srcId="{9E70C907-18CA-4464-A7DD-64316F105ED5}" destId="{18D3D735-93C1-4A2C-AD2A-97355694D2D6}" srcOrd="1" destOrd="0" presId="urn:microsoft.com/office/officeart/2005/8/layout/architecture"/>
    <dgm:cxn modelId="{6204E999-22B7-4501-921E-11734D62FC1F}" type="presParOf" srcId="{9E70C907-18CA-4464-A7DD-64316F105ED5}" destId="{E607CAD0-B500-447A-BF36-2ECC87287A13}" srcOrd="2" destOrd="0" presId="urn:microsoft.com/office/officeart/2005/8/layout/architecture"/>
    <dgm:cxn modelId="{56B8CA75-9E3D-4502-A413-183CA61AD181}" type="presParOf" srcId="{E607CAD0-B500-447A-BF36-2ECC87287A13}" destId="{D2C9492C-709D-40CE-9E36-711FDA0A3B83}" srcOrd="0" destOrd="0" presId="urn:microsoft.com/office/officeart/2005/8/layout/architecture"/>
    <dgm:cxn modelId="{7BF68379-62DB-41C4-9BEB-8338FB447153}" type="presParOf" srcId="{D2C9492C-709D-40CE-9E36-711FDA0A3B83}" destId="{3FC6BAEB-BFB4-4024-A032-C9E134983AC5}" srcOrd="0" destOrd="0" presId="urn:microsoft.com/office/officeart/2005/8/layout/architecture"/>
    <dgm:cxn modelId="{4782A2E4-0C36-49DA-9048-99F4E1FDFF85}" type="presParOf" srcId="{D2C9492C-709D-40CE-9E36-711FDA0A3B83}" destId="{63242021-54E8-41C0-B021-21A4E1D6E8AE}" srcOrd="1" destOrd="0" presId="urn:microsoft.com/office/officeart/2005/8/layout/architecture"/>
    <dgm:cxn modelId="{B93474FE-98AB-4348-980E-149F990A20BA}" type="presParOf" srcId="{D2C9492C-709D-40CE-9E36-711FDA0A3B83}" destId="{D37AC507-3211-4C0A-ACAF-AFD0A24614AD}" srcOrd="2" destOrd="0" presId="urn:microsoft.com/office/officeart/2005/8/layout/architecture"/>
    <dgm:cxn modelId="{004EE51D-08DD-4527-9279-31BAE57363C4}" type="presParOf" srcId="{D37AC507-3211-4C0A-ACAF-AFD0A24614AD}" destId="{5E8DA840-7E1D-4F3E-BD0B-3C4DFEDF61C4}" srcOrd="0" destOrd="0" presId="urn:microsoft.com/office/officeart/2005/8/layout/architecture"/>
    <dgm:cxn modelId="{27CA8F43-758B-4683-B4D4-061DFDC21233}" type="presParOf" srcId="{5E8DA840-7E1D-4F3E-BD0B-3C4DFEDF61C4}" destId="{32966653-958F-4E5F-8519-7ADCA1F2F5B3}" srcOrd="0" destOrd="0" presId="urn:microsoft.com/office/officeart/2005/8/layout/architecture"/>
    <dgm:cxn modelId="{FC5CDF95-D4A9-43A8-ADDB-8CF938D43638}" type="presParOf" srcId="{5E8DA840-7E1D-4F3E-BD0B-3C4DFEDF61C4}" destId="{DFB9E330-6DFB-488A-953A-E639830370BB}" srcOrd="1" destOrd="0" presId="urn:microsoft.com/office/officeart/2005/8/layout/architecture"/>
    <dgm:cxn modelId="{9B4CAD07-F315-49D8-84C2-4B2821E222FC}" type="presParOf" srcId="{D37AC507-3211-4C0A-ACAF-AFD0A24614AD}" destId="{9ACE2D95-3F55-4D89-B7A5-12F073875625}" srcOrd="1" destOrd="0" presId="urn:microsoft.com/office/officeart/2005/8/layout/architecture"/>
    <dgm:cxn modelId="{F8CB4AF0-4F58-4D1E-9104-943AED8A4F15}" type="presParOf" srcId="{D37AC507-3211-4C0A-ACAF-AFD0A24614AD}" destId="{667766F8-9BA3-4AD1-BF48-AA23B8D5B457}" srcOrd="2" destOrd="0" presId="urn:microsoft.com/office/officeart/2005/8/layout/architecture"/>
    <dgm:cxn modelId="{77F01A46-4C94-4A85-B2D4-5CF5497A94D6}" type="presParOf" srcId="{667766F8-9BA3-4AD1-BF48-AA23B8D5B457}" destId="{14A9D606-9222-4B3C-B39B-6BCA1AFD4F97}" srcOrd="0" destOrd="0" presId="urn:microsoft.com/office/officeart/2005/8/layout/architecture"/>
    <dgm:cxn modelId="{6AD3B2B1-4AD9-4587-A463-95DF55EB8D76}" type="presParOf" srcId="{667766F8-9BA3-4AD1-BF48-AA23B8D5B457}" destId="{BB2C2F9A-88B7-4260-B02A-A2B03712E909}" srcOrd="1" destOrd="0" presId="urn:microsoft.com/office/officeart/2005/8/layout/architecture"/>
    <dgm:cxn modelId="{29278D43-F48B-4C6D-8186-6D4E06FD1E04}" type="presParOf" srcId="{E607CAD0-B500-447A-BF36-2ECC87287A13}" destId="{B06278A2-C3BF-4165-898A-CA501CF772B7}" srcOrd="1" destOrd="0" presId="urn:microsoft.com/office/officeart/2005/8/layout/architecture"/>
    <dgm:cxn modelId="{9DB54A3C-F993-4E8D-B9A1-C92F5EFCF6FD}" type="presParOf" srcId="{E607CAD0-B500-447A-BF36-2ECC87287A13}" destId="{C68B517E-51F3-4395-9362-79A921E4653B}" srcOrd="2" destOrd="0" presId="urn:microsoft.com/office/officeart/2005/8/layout/architecture"/>
    <dgm:cxn modelId="{0B394A03-D40D-4EE3-A569-D9AD748D6A2B}" type="presParOf" srcId="{C68B517E-51F3-4395-9362-79A921E4653B}" destId="{AA93DBFA-D711-4791-8FED-1623E86AEDF6}" srcOrd="0" destOrd="0" presId="urn:microsoft.com/office/officeart/2005/8/layout/architecture"/>
    <dgm:cxn modelId="{6A6FE039-80AB-4058-8C0B-E625337DEDBE}" type="presParOf" srcId="{C68B517E-51F3-4395-9362-79A921E4653B}" destId="{09B0A34F-B99D-4304-993C-BF8015519BB6}" srcOrd="1" destOrd="0" presId="urn:microsoft.com/office/officeart/2005/8/layout/architecture"/>
    <dgm:cxn modelId="{CD5D6CF4-0D4C-4360-A88A-46B0FCDABE1E}" type="presParOf" srcId="{C68B517E-51F3-4395-9362-79A921E4653B}" destId="{DE85D9BC-F8C9-4B93-B1D4-28F40D92C24D}" srcOrd="2" destOrd="0" presId="urn:microsoft.com/office/officeart/2005/8/layout/architecture"/>
    <dgm:cxn modelId="{3C99750C-F236-49B1-9A8D-0C5326CCB813}" type="presParOf" srcId="{DE85D9BC-F8C9-4B93-B1D4-28F40D92C24D}" destId="{209492A0-32A2-46F6-9592-540AB59430DA}" srcOrd="0" destOrd="0" presId="urn:microsoft.com/office/officeart/2005/8/layout/architecture"/>
    <dgm:cxn modelId="{DD35485B-D2F5-4BE1-8B38-FF9A5043ACAA}" type="presParOf" srcId="{209492A0-32A2-46F6-9592-540AB59430DA}" destId="{9CC236CB-A8D1-43D0-B2D5-01DF7FD20715}" srcOrd="0" destOrd="0" presId="urn:microsoft.com/office/officeart/2005/8/layout/architecture"/>
    <dgm:cxn modelId="{1630388E-FEF6-494B-94BD-8E7FCA7F1593}" type="presParOf" srcId="{209492A0-32A2-46F6-9592-540AB59430DA}" destId="{E7B0ABFE-16E4-4A01-BD6C-08FFC531874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7426B-4508-4B85-A80E-A5D25F73B638}">
      <dsp:nvSpPr>
        <dsp:cNvPr id="0" name=""/>
        <dsp:cNvSpPr/>
      </dsp:nvSpPr>
      <dsp:spPr>
        <a:xfrm>
          <a:off x="265" y="413"/>
          <a:ext cx="2317516" cy="457823"/>
        </a:xfrm>
        <a:prstGeom prst="roundRect">
          <a:avLst>
            <a:gd name="adj" fmla="val 10000"/>
          </a:avLst>
        </a:prstGeom>
        <a:solidFill>
          <a:srgbClr val="0A5E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3674" y="13822"/>
        <a:ext cx="2290698" cy="431005"/>
      </dsp:txXfrm>
    </dsp:sp>
    <dsp:sp modelId="{46DD38C2-B68D-498D-838F-A333ADF2E3E5}">
      <dsp:nvSpPr>
        <dsp:cNvPr id="0" name=""/>
        <dsp:cNvSpPr/>
      </dsp:nvSpPr>
      <dsp:spPr>
        <a:xfrm>
          <a:off x="265" y="499056"/>
          <a:ext cx="1513873" cy="457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3674" y="512465"/>
        <a:ext cx="1487055" cy="431005"/>
      </dsp:txXfrm>
    </dsp:sp>
    <dsp:sp modelId="{A8619357-1B04-48BB-A3C4-F3341D70FB6C}">
      <dsp:nvSpPr>
        <dsp:cNvPr id="0" name=""/>
        <dsp:cNvSpPr/>
      </dsp:nvSpPr>
      <dsp:spPr>
        <a:xfrm>
          <a:off x="0" y="998112"/>
          <a:ext cx="741367" cy="457823"/>
        </a:xfrm>
        <a:prstGeom prst="roundRect">
          <a:avLst>
            <a:gd name="adj" fmla="val 10000"/>
          </a:avLst>
        </a:prstGeom>
        <a:solidFill>
          <a:srgbClr val="70AD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3409" y="1011521"/>
        <a:ext cx="714549" cy="431005"/>
      </dsp:txXfrm>
    </dsp:sp>
    <dsp:sp modelId="{C22EE4F2-70FD-4B8A-BDE4-70697081FC6C}">
      <dsp:nvSpPr>
        <dsp:cNvPr id="0" name=""/>
        <dsp:cNvSpPr/>
      </dsp:nvSpPr>
      <dsp:spPr>
        <a:xfrm>
          <a:off x="772771" y="997699"/>
          <a:ext cx="741367" cy="4578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786180" y="1011108"/>
        <a:ext cx="714549" cy="431005"/>
      </dsp:txXfrm>
    </dsp:sp>
    <dsp:sp modelId="{538554BC-9188-4D2C-B54D-DADDF3AA5D4B}">
      <dsp:nvSpPr>
        <dsp:cNvPr id="0" name=""/>
        <dsp:cNvSpPr/>
      </dsp:nvSpPr>
      <dsp:spPr>
        <a:xfrm>
          <a:off x="1576414" y="499056"/>
          <a:ext cx="741367" cy="457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589823" y="512465"/>
        <a:ext cx="714549" cy="431005"/>
      </dsp:txXfrm>
    </dsp:sp>
    <dsp:sp modelId="{B21A4F4A-822B-4CE2-8BDC-8C056F08305E}">
      <dsp:nvSpPr>
        <dsp:cNvPr id="0" name=""/>
        <dsp:cNvSpPr/>
      </dsp:nvSpPr>
      <dsp:spPr>
        <a:xfrm>
          <a:off x="1576414" y="997699"/>
          <a:ext cx="741367" cy="4578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589823" y="1011108"/>
        <a:ext cx="714549" cy="431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86966-91F9-404A-98D3-ED62428E4904}">
      <dsp:nvSpPr>
        <dsp:cNvPr id="0" name=""/>
        <dsp:cNvSpPr/>
      </dsp:nvSpPr>
      <dsp:spPr>
        <a:xfrm>
          <a:off x="1433492" y="770729"/>
          <a:ext cx="549707" cy="549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513995" y="851232"/>
        <a:ext cx="388701" cy="388701"/>
      </dsp:txXfrm>
    </dsp:sp>
    <dsp:sp modelId="{7299BFA4-2085-460A-94E7-CA1D589615D1}">
      <dsp:nvSpPr>
        <dsp:cNvPr id="0" name=""/>
        <dsp:cNvSpPr/>
      </dsp:nvSpPr>
      <dsp:spPr>
        <a:xfrm rot="16200000">
          <a:off x="1650116" y="570707"/>
          <a:ext cx="116460" cy="186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667585" y="625556"/>
        <a:ext cx="81522" cy="112140"/>
      </dsp:txXfrm>
    </dsp:sp>
    <dsp:sp modelId="{54155326-0A55-406F-97F0-9270562B52D9}">
      <dsp:nvSpPr>
        <dsp:cNvPr id="0" name=""/>
        <dsp:cNvSpPr/>
      </dsp:nvSpPr>
      <dsp:spPr>
        <a:xfrm>
          <a:off x="1433492" y="1285"/>
          <a:ext cx="549707" cy="549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513995" y="81788"/>
        <a:ext cx="388701" cy="388701"/>
      </dsp:txXfrm>
    </dsp:sp>
    <dsp:sp modelId="{F6F9976C-FB94-4492-B9EE-846C150F3CB8}">
      <dsp:nvSpPr>
        <dsp:cNvPr id="0" name=""/>
        <dsp:cNvSpPr/>
      </dsp:nvSpPr>
      <dsp:spPr>
        <a:xfrm rot="20520000">
          <a:off x="2012873" y="834266"/>
          <a:ext cx="116460" cy="186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3728" y="877044"/>
        <a:ext cx="81522" cy="112140"/>
      </dsp:txXfrm>
    </dsp:sp>
    <dsp:sp modelId="{FB9B0D01-3C8D-4DC4-BFFA-5FE0572E9BB8}">
      <dsp:nvSpPr>
        <dsp:cNvPr id="0" name=""/>
        <dsp:cNvSpPr/>
      </dsp:nvSpPr>
      <dsp:spPr>
        <a:xfrm>
          <a:off x="2165278" y="532958"/>
          <a:ext cx="549707" cy="549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245781" y="613461"/>
        <a:ext cx="388701" cy="388701"/>
      </dsp:txXfrm>
    </dsp:sp>
    <dsp:sp modelId="{40911FC2-DA22-425F-A8F6-9F76E0191C3B}">
      <dsp:nvSpPr>
        <dsp:cNvPr id="0" name=""/>
        <dsp:cNvSpPr/>
      </dsp:nvSpPr>
      <dsp:spPr>
        <a:xfrm rot="3240000">
          <a:off x="1874312" y="1260713"/>
          <a:ext cx="116460" cy="186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881513" y="1283960"/>
        <a:ext cx="81522" cy="112140"/>
      </dsp:txXfrm>
    </dsp:sp>
    <dsp:sp modelId="{F2DE947D-574D-4B07-834B-EBE4042F02B2}">
      <dsp:nvSpPr>
        <dsp:cNvPr id="0" name=""/>
        <dsp:cNvSpPr/>
      </dsp:nvSpPr>
      <dsp:spPr>
        <a:xfrm>
          <a:off x="1885761" y="1393223"/>
          <a:ext cx="549707" cy="549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66264" y="1473726"/>
        <a:ext cx="388701" cy="388701"/>
      </dsp:txXfrm>
    </dsp:sp>
    <dsp:sp modelId="{143BF54F-30D2-4160-AE19-07380374ED3B}">
      <dsp:nvSpPr>
        <dsp:cNvPr id="0" name=""/>
        <dsp:cNvSpPr/>
      </dsp:nvSpPr>
      <dsp:spPr>
        <a:xfrm rot="7560000">
          <a:off x="1425919" y="1260713"/>
          <a:ext cx="116460" cy="186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453656" y="1283960"/>
        <a:ext cx="81522" cy="112140"/>
      </dsp:txXfrm>
    </dsp:sp>
    <dsp:sp modelId="{3D7D5B2D-8FB9-4DF3-802A-A8C69AA097A3}">
      <dsp:nvSpPr>
        <dsp:cNvPr id="0" name=""/>
        <dsp:cNvSpPr/>
      </dsp:nvSpPr>
      <dsp:spPr>
        <a:xfrm>
          <a:off x="981224" y="1393223"/>
          <a:ext cx="549707" cy="549707"/>
        </a:xfrm>
        <a:prstGeom prst="ellipse">
          <a:avLst/>
        </a:prstGeom>
        <a:solidFill>
          <a:srgbClr val="F2D8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baseline="0">
            <a:solidFill>
              <a:schemeClr val="tx1"/>
            </a:solidFill>
          </a:endParaRPr>
        </a:p>
      </dsp:txBody>
      <dsp:txXfrm>
        <a:off x="1061727" y="1473726"/>
        <a:ext cx="388701" cy="388701"/>
      </dsp:txXfrm>
    </dsp:sp>
    <dsp:sp modelId="{150121BD-B56D-49B8-8F36-68D03999F5B8}">
      <dsp:nvSpPr>
        <dsp:cNvPr id="0" name=""/>
        <dsp:cNvSpPr/>
      </dsp:nvSpPr>
      <dsp:spPr>
        <a:xfrm rot="11880000">
          <a:off x="1287358" y="834266"/>
          <a:ext cx="116460" cy="186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321441" y="877044"/>
        <a:ext cx="81522" cy="112140"/>
      </dsp:txXfrm>
    </dsp:sp>
    <dsp:sp modelId="{344A54EC-413F-401D-9D48-8CB82F47B508}">
      <dsp:nvSpPr>
        <dsp:cNvPr id="0" name=""/>
        <dsp:cNvSpPr/>
      </dsp:nvSpPr>
      <dsp:spPr>
        <a:xfrm>
          <a:off x="701707" y="532958"/>
          <a:ext cx="549707" cy="5497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82210" y="613461"/>
        <a:ext cx="388701" cy="388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C2D2A-52D8-4BAF-A64B-68EC8AEBA1C0}">
      <dsp:nvSpPr>
        <dsp:cNvPr id="0" name=""/>
        <dsp:cNvSpPr/>
      </dsp:nvSpPr>
      <dsp:spPr>
        <a:xfrm>
          <a:off x="363" y="0"/>
          <a:ext cx="944636" cy="1670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63" y="0"/>
        <a:ext cx="944636" cy="501206"/>
      </dsp:txXfrm>
    </dsp:sp>
    <dsp:sp modelId="{D7FDDC15-B333-41E7-8789-74F9F63D1FE1}">
      <dsp:nvSpPr>
        <dsp:cNvPr id="0" name=""/>
        <dsp:cNvSpPr/>
      </dsp:nvSpPr>
      <dsp:spPr>
        <a:xfrm>
          <a:off x="94826" y="501695"/>
          <a:ext cx="755709" cy="503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09580" y="516449"/>
        <a:ext cx="726201" cy="474227"/>
      </dsp:txXfrm>
    </dsp:sp>
    <dsp:sp modelId="{E6ADC399-98D9-4D4F-A3FC-B4934A5D5F68}">
      <dsp:nvSpPr>
        <dsp:cNvPr id="0" name=""/>
        <dsp:cNvSpPr/>
      </dsp:nvSpPr>
      <dsp:spPr>
        <a:xfrm>
          <a:off x="94826" y="1082928"/>
          <a:ext cx="755709" cy="5037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09580" y="1097682"/>
        <a:ext cx="726201" cy="474227"/>
      </dsp:txXfrm>
    </dsp:sp>
    <dsp:sp modelId="{FDA4B29B-0813-4DCB-A9A3-AF718E25F6D0}">
      <dsp:nvSpPr>
        <dsp:cNvPr id="0" name=""/>
        <dsp:cNvSpPr/>
      </dsp:nvSpPr>
      <dsp:spPr>
        <a:xfrm>
          <a:off x="1015847" y="0"/>
          <a:ext cx="944636" cy="1670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015847" y="0"/>
        <a:ext cx="944636" cy="501206"/>
      </dsp:txXfrm>
    </dsp:sp>
    <dsp:sp modelId="{58CBDA98-1900-4BD8-93B7-703A801320C8}">
      <dsp:nvSpPr>
        <dsp:cNvPr id="0" name=""/>
        <dsp:cNvSpPr/>
      </dsp:nvSpPr>
      <dsp:spPr>
        <a:xfrm>
          <a:off x="1110310" y="501695"/>
          <a:ext cx="755709" cy="503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125064" y="516449"/>
        <a:ext cx="726201" cy="474227"/>
      </dsp:txXfrm>
    </dsp:sp>
    <dsp:sp modelId="{D9432BA9-D191-4AE8-8A73-2E5A91785701}">
      <dsp:nvSpPr>
        <dsp:cNvPr id="0" name=""/>
        <dsp:cNvSpPr/>
      </dsp:nvSpPr>
      <dsp:spPr>
        <a:xfrm>
          <a:off x="1110310" y="1082928"/>
          <a:ext cx="755709" cy="5037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baseline="0">
            <a:solidFill>
              <a:srgbClr val="33569B"/>
            </a:solidFill>
          </a:endParaRPr>
        </a:p>
      </dsp:txBody>
      <dsp:txXfrm>
        <a:off x="1125064" y="1097682"/>
        <a:ext cx="726201" cy="474227"/>
      </dsp:txXfrm>
    </dsp:sp>
    <dsp:sp modelId="{CACB9D70-A4C7-411B-B521-EA2F469380BA}">
      <dsp:nvSpPr>
        <dsp:cNvPr id="0" name=""/>
        <dsp:cNvSpPr/>
      </dsp:nvSpPr>
      <dsp:spPr>
        <a:xfrm>
          <a:off x="2031694" y="0"/>
          <a:ext cx="944636" cy="1670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031694" y="0"/>
        <a:ext cx="944636" cy="501206"/>
      </dsp:txXfrm>
    </dsp:sp>
    <dsp:sp modelId="{177CA7CA-C54A-4A00-BBBB-4530543BB7AB}">
      <dsp:nvSpPr>
        <dsp:cNvPr id="0" name=""/>
        <dsp:cNvSpPr/>
      </dsp:nvSpPr>
      <dsp:spPr>
        <a:xfrm>
          <a:off x="2125795" y="501206"/>
          <a:ext cx="755709" cy="10859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47929" y="523340"/>
        <a:ext cx="711441" cy="104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A968B-E9C2-4410-B150-6FAB7C70151D}">
      <dsp:nvSpPr>
        <dsp:cNvPr id="0" name=""/>
        <dsp:cNvSpPr/>
      </dsp:nvSpPr>
      <dsp:spPr>
        <a:xfrm rot="5400000">
          <a:off x="1103806" y="45970"/>
          <a:ext cx="693358" cy="60322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1242876" y="108950"/>
        <a:ext cx="415217" cy="477262"/>
      </dsp:txXfrm>
    </dsp:sp>
    <dsp:sp modelId="{EC39654E-32BA-463E-9A9B-5A1B0999FC7E}">
      <dsp:nvSpPr>
        <dsp:cNvPr id="0" name=""/>
        <dsp:cNvSpPr/>
      </dsp:nvSpPr>
      <dsp:spPr>
        <a:xfrm>
          <a:off x="1770401" y="139574"/>
          <a:ext cx="773787" cy="4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70401" y="139574"/>
        <a:ext cx="773787" cy="416014"/>
      </dsp:txXfrm>
    </dsp:sp>
    <dsp:sp modelId="{EF81A6DA-46B6-4634-826F-C79B54562AC6}">
      <dsp:nvSpPr>
        <dsp:cNvPr id="0" name=""/>
        <dsp:cNvSpPr/>
      </dsp:nvSpPr>
      <dsp:spPr>
        <a:xfrm rot="5400000">
          <a:off x="452326" y="45970"/>
          <a:ext cx="693358" cy="60322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 rot="-5400000">
        <a:off x="591396" y="108950"/>
        <a:ext cx="415217" cy="477262"/>
      </dsp:txXfrm>
    </dsp:sp>
    <dsp:sp modelId="{9DC50A64-0A8B-4703-B2A1-E25973932391}">
      <dsp:nvSpPr>
        <dsp:cNvPr id="0" name=""/>
        <dsp:cNvSpPr/>
      </dsp:nvSpPr>
      <dsp:spPr>
        <a:xfrm rot="5400000">
          <a:off x="776818" y="634493"/>
          <a:ext cx="693358" cy="60322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915888" y="697473"/>
        <a:ext cx="415217" cy="477262"/>
      </dsp:txXfrm>
    </dsp:sp>
    <dsp:sp modelId="{D81FD704-E8EC-4711-9A9F-37E62181B867}">
      <dsp:nvSpPr>
        <dsp:cNvPr id="0" name=""/>
        <dsp:cNvSpPr/>
      </dsp:nvSpPr>
      <dsp:spPr>
        <a:xfrm>
          <a:off x="48099" y="728096"/>
          <a:ext cx="748826" cy="4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099" y="728096"/>
        <a:ext cx="748826" cy="416014"/>
      </dsp:txXfrm>
    </dsp:sp>
    <dsp:sp modelId="{772571EA-E8B7-46BB-B07F-EE0D1496AEF8}">
      <dsp:nvSpPr>
        <dsp:cNvPr id="0" name=""/>
        <dsp:cNvSpPr/>
      </dsp:nvSpPr>
      <dsp:spPr>
        <a:xfrm rot="5400000">
          <a:off x="1428298" y="634493"/>
          <a:ext cx="693358" cy="60322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baseline="0">
            <a:solidFill>
              <a:srgbClr val="0A5EAB"/>
            </a:solidFill>
          </a:endParaRPr>
        </a:p>
      </dsp:txBody>
      <dsp:txXfrm rot="-5400000">
        <a:off x="1567368" y="697473"/>
        <a:ext cx="415217" cy="477262"/>
      </dsp:txXfrm>
    </dsp:sp>
    <dsp:sp modelId="{DE4BC311-AC80-469E-BBC2-7C6066600107}">
      <dsp:nvSpPr>
        <dsp:cNvPr id="0" name=""/>
        <dsp:cNvSpPr/>
      </dsp:nvSpPr>
      <dsp:spPr>
        <a:xfrm rot="5400000">
          <a:off x="1103806" y="1223015"/>
          <a:ext cx="693358" cy="60322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1242876" y="1285995"/>
        <a:ext cx="415217" cy="477262"/>
      </dsp:txXfrm>
    </dsp:sp>
    <dsp:sp modelId="{59843AEA-EC78-40C9-8FBB-54383486BC1D}">
      <dsp:nvSpPr>
        <dsp:cNvPr id="0" name=""/>
        <dsp:cNvSpPr/>
      </dsp:nvSpPr>
      <dsp:spPr>
        <a:xfrm>
          <a:off x="1770401" y="1316619"/>
          <a:ext cx="773787" cy="4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70401" y="1316619"/>
        <a:ext cx="773787" cy="416014"/>
      </dsp:txXfrm>
    </dsp:sp>
    <dsp:sp modelId="{F20DF68D-30E4-4B42-8360-7DD1D97AFDBF}">
      <dsp:nvSpPr>
        <dsp:cNvPr id="0" name=""/>
        <dsp:cNvSpPr/>
      </dsp:nvSpPr>
      <dsp:spPr>
        <a:xfrm rot="5400000">
          <a:off x="452326" y="1223015"/>
          <a:ext cx="693358" cy="603221"/>
        </a:xfrm>
        <a:prstGeom prst="hexagon">
          <a:avLst>
            <a:gd name="adj" fmla="val 25000"/>
            <a:gd name="vf" fmla="val 115470"/>
          </a:avLst>
        </a:prstGeom>
        <a:solidFill>
          <a:srgbClr val="D0DE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 rot="-5400000">
        <a:off x="591396" y="1285995"/>
        <a:ext cx="415217" cy="477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CC9A0-D75B-4301-A77F-1F147B874D8E}">
      <dsp:nvSpPr>
        <dsp:cNvPr id="0" name=""/>
        <dsp:cNvSpPr/>
      </dsp:nvSpPr>
      <dsp:spPr>
        <a:xfrm>
          <a:off x="316835" y="0"/>
          <a:ext cx="3590798" cy="1584175"/>
        </a:xfrm>
        <a:prstGeom prst="rightArrow">
          <a:avLst/>
        </a:prstGeom>
        <a:solidFill>
          <a:srgbClr val="D0DE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FA897-958A-4511-8948-B77904A53EF7}">
      <dsp:nvSpPr>
        <dsp:cNvPr id="0" name=""/>
        <dsp:cNvSpPr/>
      </dsp:nvSpPr>
      <dsp:spPr>
        <a:xfrm>
          <a:off x="1237" y="475252"/>
          <a:ext cx="745057" cy="633670"/>
        </a:xfrm>
        <a:prstGeom prst="roundRect">
          <a:avLst/>
        </a:prstGeom>
        <a:solidFill>
          <a:srgbClr val="1C44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2170" y="506185"/>
        <a:ext cx="683191" cy="571804"/>
      </dsp:txXfrm>
    </dsp:sp>
    <dsp:sp modelId="{A19C70F9-52D3-4E49-8A6F-F5BC8A2F4F84}">
      <dsp:nvSpPr>
        <dsp:cNvPr id="0" name=""/>
        <dsp:cNvSpPr/>
      </dsp:nvSpPr>
      <dsp:spPr>
        <a:xfrm>
          <a:off x="870471" y="475252"/>
          <a:ext cx="745057" cy="633670"/>
        </a:xfrm>
        <a:prstGeom prst="roundRect">
          <a:avLst/>
        </a:prstGeom>
        <a:solidFill>
          <a:srgbClr val="C050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901404" y="506185"/>
        <a:ext cx="683191" cy="571804"/>
      </dsp:txXfrm>
    </dsp:sp>
    <dsp:sp modelId="{BB8EC755-3905-4C2F-B64F-51BAB05A63D4}">
      <dsp:nvSpPr>
        <dsp:cNvPr id="0" name=""/>
        <dsp:cNvSpPr/>
      </dsp:nvSpPr>
      <dsp:spPr>
        <a:xfrm>
          <a:off x="1739705" y="475252"/>
          <a:ext cx="745057" cy="633670"/>
        </a:xfrm>
        <a:prstGeom prst="roundRect">
          <a:avLst/>
        </a:prstGeom>
        <a:solidFill>
          <a:srgbClr val="88C2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70638" y="506185"/>
        <a:ext cx="683191" cy="571804"/>
      </dsp:txXfrm>
    </dsp:sp>
    <dsp:sp modelId="{A0598F4F-53F2-4231-920C-2D65B034ED98}">
      <dsp:nvSpPr>
        <dsp:cNvPr id="0" name=""/>
        <dsp:cNvSpPr/>
      </dsp:nvSpPr>
      <dsp:spPr>
        <a:xfrm>
          <a:off x="2608939" y="475252"/>
          <a:ext cx="745057" cy="633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baseline="0">
            <a:solidFill>
              <a:srgbClr val="33569B"/>
            </a:solidFill>
          </a:endParaRPr>
        </a:p>
      </dsp:txBody>
      <dsp:txXfrm>
        <a:off x="2639872" y="506185"/>
        <a:ext cx="683191" cy="571804"/>
      </dsp:txXfrm>
    </dsp:sp>
    <dsp:sp modelId="{263633FF-2D7E-4D3D-AFF6-7B88F683C378}">
      <dsp:nvSpPr>
        <dsp:cNvPr id="0" name=""/>
        <dsp:cNvSpPr/>
      </dsp:nvSpPr>
      <dsp:spPr>
        <a:xfrm>
          <a:off x="3478173" y="475252"/>
          <a:ext cx="745057" cy="633670"/>
        </a:xfrm>
        <a:prstGeom prst="roundRect">
          <a:avLst/>
        </a:prstGeom>
        <a:solidFill>
          <a:srgbClr val="529B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09106" y="506185"/>
        <a:ext cx="683191" cy="5718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07F0E-A136-4F26-81F7-FF723A644B33}">
      <dsp:nvSpPr>
        <dsp:cNvPr id="0" name=""/>
        <dsp:cNvSpPr/>
      </dsp:nvSpPr>
      <dsp:spPr>
        <a:xfrm>
          <a:off x="275" y="1046472"/>
          <a:ext cx="2399716" cy="480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4347" y="1060544"/>
        <a:ext cx="2371572" cy="452322"/>
      </dsp:txXfrm>
    </dsp:sp>
    <dsp:sp modelId="{3FC6BAEB-BFB4-4024-A032-C9E134983AC5}">
      <dsp:nvSpPr>
        <dsp:cNvPr id="0" name=""/>
        <dsp:cNvSpPr/>
      </dsp:nvSpPr>
      <dsp:spPr>
        <a:xfrm>
          <a:off x="275" y="523738"/>
          <a:ext cx="1567568" cy="480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4347" y="537810"/>
        <a:ext cx="1539424" cy="452322"/>
      </dsp:txXfrm>
    </dsp:sp>
    <dsp:sp modelId="{32966653-958F-4E5F-8519-7ADCA1F2F5B3}">
      <dsp:nvSpPr>
        <dsp:cNvPr id="0" name=""/>
        <dsp:cNvSpPr/>
      </dsp:nvSpPr>
      <dsp:spPr>
        <a:xfrm>
          <a:off x="275" y="1004"/>
          <a:ext cx="767663" cy="480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4347" y="15076"/>
        <a:ext cx="739519" cy="452322"/>
      </dsp:txXfrm>
    </dsp:sp>
    <dsp:sp modelId="{14A9D606-9222-4B3C-B39B-6BCA1AFD4F97}">
      <dsp:nvSpPr>
        <dsp:cNvPr id="0" name=""/>
        <dsp:cNvSpPr/>
      </dsp:nvSpPr>
      <dsp:spPr>
        <a:xfrm>
          <a:off x="800180" y="1004"/>
          <a:ext cx="767663" cy="480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814252" y="15076"/>
        <a:ext cx="739519" cy="452322"/>
      </dsp:txXfrm>
    </dsp:sp>
    <dsp:sp modelId="{AA93DBFA-D711-4791-8FED-1623E86AEDF6}">
      <dsp:nvSpPr>
        <dsp:cNvPr id="0" name=""/>
        <dsp:cNvSpPr/>
      </dsp:nvSpPr>
      <dsp:spPr>
        <a:xfrm>
          <a:off x="1632328" y="523738"/>
          <a:ext cx="767663" cy="480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646400" y="537810"/>
        <a:ext cx="739519" cy="452322"/>
      </dsp:txXfrm>
    </dsp:sp>
    <dsp:sp modelId="{9CC236CB-A8D1-43D0-B2D5-01DF7FD20715}">
      <dsp:nvSpPr>
        <dsp:cNvPr id="0" name=""/>
        <dsp:cNvSpPr/>
      </dsp:nvSpPr>
      <dsp:spPr>
        <a:xfrm>
          <a:off x="1632328" y="1004"/>
          <a:ext cx="767663" cy="480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646400" y="15076"/>
        <a:ext cx="739519" cy="45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A603-5868-49A1-90AC-A07B382F4CF2}" type="datetimeFigureOut">
              <a:rPr lang="en-US" smtClean="0"/>
              <a:t>2015-11-03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61E3A-D4CB-4225-A513-590717EE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8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5D7E-39DF-40C5-B18B-D0E202C59D2C}" type="datetimeFigureOut">
              <a:rPr lang="sk-SK" smtClean="0"/>
              <a:t>03.11.2015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7BBB-5E04-4C74-B0CE-E55BF023A9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2454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5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chart" Target="../charts/chart1.xml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34" Type="http://schemas.microsoft.com/office/2007/relationships/diagramDrawing" Target="../diagrams/drawing6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32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31" Type="http://schemas.openxmlformats.org/officeDocument/2006/relationships/diagramLayout" Target="../diagrams/layout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Data" Target="../diagrams/data6.xml"/><Relationship Id="rId35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4471" y="3861048"/>
            <a:ext cx="8534400" cy="1452616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FB3-6F79-436E-A951-2CCE4C2846A0}" type="datetime1">
              <a:rPr lang="sk-SK" smtClean="0"/>
              <a:t>03.11.2015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r="24312" b="656"/>
          <a:stretch/>
        </p:blipFill>
        <p:spPr bwMode="auto">
          <a:xfrm rot="16200000">
            <a:off x="4556713" y="-4608798"/>
            <a:ext cx="3053866" cy="122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403" y="692697"/>
            <a:ext cx="103632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4" t="394" r="24312" b="656"/>
          <a:stretch/>
        </p:blipFill>
        <p:spPr bwMode="auto">
          <a:xfrm rot="16200000">
            <a:off x="5743150" y="494168"/>
            <a:ext cx="705708" cy="1219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dátumu 3"/>
          <p:cNvSpPr txBox="1">
            <a:spLocks/>
          </p:cNvSpPr>
          <p:nvPr/>
        </p:nvSpPr>
        <p:spPr>
          <a:xfrm>
            <a:off x="794471" y="64482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45816-2307-49BD-B9CC-32E9B3B2809A}" type="datetimeFigureOut">
              <a:rPr lang="sk-SK" sz="11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03.11.2015</a:t>
            </a:fld>
            <a:endParaRPr lang="sk-SK"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3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33074CA5-3ADB-4A81-89E2-E0392B54EAD0}" type="datetime1">
              <a:rPr lang="sk-SK" smtClean="0"/>
              <a:pPr/>
              <a:t>03.11.2015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61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92941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40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8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1" r="24312" b="656"/>
          <a:stretch/>
        </p:blipFill>
        <p:spPr bwMode="auto">
          <a:xfrm rot="16200000">
            <a:off x="5686308" y="-5686308"/>
            <a:ext cx="819387" cy="121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6064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0919" y="6453337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84299" y="6453337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Picture 2" descr="http://foto.fiit.stuba.sk/img/logo_fiit_stu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15090" r="2533" b="31011"/>
          <a:stretch/>
        </p:blipFill>
        <p:spPr bwMode="auto">
          <a:xfrm>
            <a:off x="1093763" y="6437194"/>
            <a:ext cx="2660830" cy="3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encrypted-tbn2.gstatic.com/images?q=tbn:ANd9GcQxqgiPow5lxJ_jZbn0YnLCdiOQFMXkQzkw3losYETrb_9HaJc51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r="31000" b="15932"/>
          <a:stretch/>
        </p:blipFill>
        <p:spPr bwMode="auto">
          <a:xfrm>
            <a:off x="76200" y="6419338"/>
            <a:ext cx="1051560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92941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40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8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1" r="24312" b="656"/>
          <a:stretch/>
        </p:blipFill>
        <p:spPr bwMode="auto">
          <a:xfrm rot="16200000">
            <a:off x="5686308" y="-5686308"/>
            <a:ext cx="819387" cy="121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6064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4" t="199" r="24312" b="852"/>
          <a:stretch/>
        </p:blipFill>
        <p:spPr bwMode="auto">
          <a:xfrm rot="16200000">
            <a:off x="5948172" y="710851"/>
            <a:ext cx="279880" cy="1219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69820" y="6669359"/>
            <a:ext cx="2844800" cy="2798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483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320285"/>
            <a:ext cx="5384800" cy="4989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320285"/>
            <a:ext cx="5384800" cy="4989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1" r="24312" b="656"/>
          <a:stretch/>
        </p:blipFill>
        <p:spPr bwMode="auto">
          <a:xfrm rot="16200000">
            <a:off x="5686308" y="-5686308"/>
            <a:ext cx="819387" cy="121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6064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14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0919" y="6453337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84299" y="6453337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2" descr="N:\useky\Sekretariat\Andraskova\PR\Softec_Logos\SOFTEC_logotyp_normal_RGB_TRANSPARENT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232818"/>
            <a:ext cx="1700388" cy="6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268761"/>
            <a:ext cx="5386917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023489"/>
            <a:ext cx="5386917" cy="4102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268761"/>
            <a:ext cx="5389033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023489"/>
            <a:ext cx="5389033" cy="4102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1" r="24312" b="656"/>
          <a:stretch/>
        </p:blipFill>
        <p:spPr bwMode="auto">
          <a:xfrm rot="16200000">
            <a:off x="5686308" y="-5686308"/>
            <a:ext cx="819387" cy="121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6064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12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0919" y="6453337"/>
            <a:ext cx="3860800" cy="365125"/>
          </a:xfrm>
        </p:spPr>
        <p:txBody>
          <a:bodyPr/>
          <a:lstStyle>
            <a:lvl1pPr>
              <a:defRPr baseline="0"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1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84299" y="6453337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5" name="Picture 2" descr="N:\useky\Sekretariat\Andraskova\PR\Softec_Logos\SOFTEC_logotyp_normal_RGB_TRANSPARENT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232818"/>
            <a:ext cx="1700388" cy="6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8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1" r="24312" b="656"/>
          <a:stretch/>
        </p:blipFill>
        <p:spPr bwMode="auto">
          <a:xfrm rot="16200000">
            <a:off x="5686308" y="-5686308"/>
            <a:ext cx="819387" cy="121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0919" y="6453337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84299" y="6453337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6064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pic>
        <p:nvPicPr>
          <p:cNvPr id="11" name="Picture 2" descr="N:\useky\Sekretariat\Andraskova\PR\Softec_Logos\SOFTEC_logotyp_normal_RGB_TRANSPARENT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232818"/>
            <a:ext cx="1700388" cy="6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0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0919" y="6453337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84299" y="6453337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6" name="Picture 2" descr="N:\useky\Sekretariat\Andraskova\PR\Softec_Logos\SOFTEC_logotyp_normal_RGB_TRANSPARENT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232818"/>
            <a:ext cx="1700388" cy="6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6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íkla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1" r="24312" b="656"/>
          <a:stretch/>
        </p:blipFill>
        <p:spPr bwMode="auto">
          <a:xfrm rot="16200000">
            <a:off x="5686308" y="-5686308"/>
            <a:ext cx="819387" cy="121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160919" y="6453337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84299" y="6453337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6064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96569939"/>
              </p:ext>
            </p:extLst>
          </p:nvPr>
        </p:nvGraphicFramePr>
        <p:xfrm>
          <a:off x="609600" y="4437112"/>
          <a:ext cx="2318048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81361258"/>
              </p:ext>
            </p:extLst>
          </p:nvPr>
        </p:nvGraphicFramePr>
        <p:xfrm>
          <a:off x="5711958" y="1268760"/>
          <a:ext cx="3416693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51550901"/>
              </p:ext>
            </p:extLst>
          </p:nvPr>
        </p:nvGraphicFramePr>
        <p:xfrm>
          <a:off x="8694363" y="4293096"/>
          <a:ext cx="2976331" cy="167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Content Placehold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218309"/>
              </p:ext>
            </p:extLst>
          </p:nvPr>
        </p:nvGraphicFramePr>
        <p:xfrm>
          <a:off x="8530653" y="1340768"/>
          <a:ext cx="3268171" cy="248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63738379"/>
              </p:ext>
            </p:extLst>
          </p:nvPr>
        </p:nvGraphicFramePr>
        <p:xfrm>
          <a:off x="335360" y="1052736"/>
          <a:ext cx="259228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69607260"/>
              </p:ext>
            </p:extLst>
          </p:nvPr>
        </p:nvGraphicFramePr>
        <p:xfrm>
          <a:off x="493495" y="2924945"/>
          <a:ext cx="4224469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206730734"/>
              </p:ext>
            </p:extLst>
          </p:nvPr>
        </p:nvGraphicFramePr>
        <p:xfrm>
          <a:off x="3791744" y="3861048"/>
          <a:ext cx="4608512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76160988"/>
              </p:ext>
            </p:extLst>
          </p:nvPr>
        </p:nvGraphicFramePr>
        <p:xfrm>
          <a:off x="3407701" y="1196752"/>
          <a:ext cx="2400267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pic>
        <p:nvPicPr>
          <p:cNvPr id="21" name="Picture 2" descr="N:\useky\Sekretariat\Andraskova\PR\Softec_Logos\SOFTEC_logotyp_normal_RGB_TRANSPARENTN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232818"/>
            <a:ext cx="1700388" cy="6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9833B774-BE0F-4EE8-95A8-12CC3034A164}" type="datetime1">
              <a:rPr lang="sk-SK" smtClean="0"/>
              <a:pPr/>
              <a:t>03.11.2015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5A8D857-4236-4FC5-9B2A-4DE2D2A39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08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989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403BE2-1A8A-4276-8929-0F4D19784E7B}" type="datetime1">
              <a:rPr lang="sk-SK" smtClean="0"/>
              <a:t>03.11.2015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989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F067792-1D31-4E9C-84C2-58A5F80F67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258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rgbClr val="1C4485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33569B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4471" y="3717032"/>
            <a:ext cx="8534400" cy="1596632"/>
          </a:xfrm>
        </p:spPr>
        <p:txBody>
          <a:bodyPr>
            <a:normAutofit/>
          </a:bodyPr>
          <a:lstStyle/>
          <a:p>
            <a:r>
              <a:rPr lang="en-GB" altLang="sk-SK" smtClean="0"/>
              <a:t>Jozef Tvarožek </a:t>
            </a:r>
            <a:endParaRPr lang="sk-SK" altLang="sk-SK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72064" y="692696"/>
            <a:ext cx="4839762" cy="1470025"/>
          </a:xfrm>
        </p:spPr>
        <p:txBody>
          <a:bodyPr>
            <a:noAutofit/>
          </a:bodyPr>
          <a:lstStyle/>
          <a:p>
            <a:pPr algn="r"/>
            <a:r>
              <a:rPr lang="sk-SK" altLang="sk-SK" b="1" dirty="0" err="1" smtClean="0">
                <a:latin typeface="Gill Sans MT" panose="020B0502020104020203" pitchFamily="34" charset="0"/>
              </a:rPr>
              <a:t>Group</a:t>
            </a:r>
            <a:r>
              <a:rPr lang="sk-SK" altLang="sk-SK" b="1" dirty="0" smtClean="0">
                <a:latin typeface="Gill Sans MT" panose="020B0502020104020203" pitchFamily="34" charset="0"/>
              </a:rPr>
              <a:t> </a:t>
            </a:r>
            <a:r>
              <a:rPr lang="sk-SK" altLang="sk-SK" b="1" dirty="0" err="1" smtClean="0">
                <a:latin typeface="Gill Sans MT" panose="020B0502020104020203" pitchFamily="34" charset="0"/>
              </a:rPr>
              <a:t>Experiments</a:t>
            </a:r>
            <a:r>
              <a:rPr lang="en-US" altLang="sk-SK" b="1" dirty="0" smtClean="0">
                <a:latin typeface="Gill Sans MT" panose="020B0502020104020203" pitchFamily="34" charset="0"/>
              </a:rPr>
              <a:t/>
            </a:r>
            <a:br>
              <a:rPr lang="en-US" altLang="sk-SK" b="1" dirty="0" smtClean="0">
                <a:latin typeface="Gill Sans MT" panose="020B0502020104020203" pitchFamily="34" charset="0"/>
              </a:rPr>
            </a:br>
            <a:r>
              <a:rPr lang="sk-SK" altLang="sk-SK" b="1" dirty="0" smtClean="0">
                <a:latin typeface="Gill Sans MT" panose="020B0502020104020203" pitchFamily="34" charset="0"/>
              </a:rPr>
              <a:t>in UX </a:t>
            </a:r>
            <a:r>
              <a:rPr lang="en-US" altLang="sk-SK" b="1" dirty="0" smtClean="0">
                <a:latin typeface="Gill Sans MT" panose="020B0502020104020203" pitchFamily="34" charset="0"/>
              </a:rPr>
              <a:t>Class</a:t>
            </a:r>
            <a:endParaRPr lang="sk-S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2" descr="http://foto.fiit.stuba.sk/img/logo_fiit_stu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15090" r="2533" b="31011"/>
          <a:stretch/>
        </p:blipFill>
        <p:spPr bwMode="auto">
          <a:xfrm>
            <a:off x="1775520" y="5445224"/>
            <a:ext cx="2660830" cy="3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2.gstatic.com/images?q=tbn:ANd9GcQxqgiPow5lxJ_jZbn0YnLCdiOQFMXkQzkw3losYETrb_9HaJc51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r="31000" b="15932"/>
          <a:stretch/>
        </p:blipFill>
        <p:spPr bwMode="auto">
          <a:xfrm>
            <a:off x="757957" y="5427368"/>
            <a:ext cx="1051560" cy="3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2" y="3750202"/>
            <a:ext cx="5308901" cy="19037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40"/>
            <a:ext cx="6427034" cy="26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7324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Step </a:t>
            </a:r>
            <a:r>
              <a:rPr lang="en-US" dirty="0" smtClean="0"/>
              <a:t>3</a:t>
            </a:r>
            <a:r>
              <a:rPr lang="sk-SK" dirty="0" smtClean="0"/>
              <a:t>:</a:t>
            </a:r>
            <a:r>
              <a:rPr lang="en-US" dirty="0" smtClean="0"/>
              <a:t> Fill in project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"/>
          <a:stretch/>
        </p:blipFill>
        <p:spPr bwMode="auto">
          <a:xfrm>
            <a:off x="1631504" y="908720"/>
            <a:ext cx="9145016" cy="54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Step </a:t>
            </a:r>
            <a:r>
              <a:rPr lang="en-US" dirty="0" smtClean="0"/>
              <a:t>4</a:t>
            </a:r>
            <a:r>
              <a:rPr lang="sk-SK" dirty="0" smtClean="0"/>
              <a:t>: </a:t>
            </a:r>
            <a:r>
              <a:rPr lang="sk-SK" dirty="0" err="1" smtClean="0"/>
              <a:t>Setup</a:t>
            </a:r>
            <a:r>
              <a:rPr lang="sk-SK" dirty="0" smtClean="0"/>
              <a:t> </a:t>
            </a:r>
            <a:r>
              <a:rPr lang="en-US" dirty="0" smtClean="0"/>
              <a:t>data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981645"/>
            <a:ext cx="6048672" cy="53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709838"/>
            <a:ext cx="1910303" cy="129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Setup users &amp; subjects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08720"/>
            <a:ext cx="7488832" cy="54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Schedule data collection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39" y="835610"/>
            <a:ext cx="6977335" cy="5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5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Start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905789"/>
            <a:ext cx="5760640" cy="58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Start session (warning!)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15</a:t>
            </a:fld>
            <a:endParaRPr lang="sk-S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47763"/>
            <a:ext cx="101346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Login and record in UX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16</a:t>
            </a:fld>
            <a:endParaRPr lang="sk-S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412776"/>
            <a:ext cx="8570168" cy="48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329583"/>
            <a:ext cx="3687678" cy="27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5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Search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17</a:t>
            </a:fld>
            <a:endParaRPr lang="sk-SK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7" y="908720"/>
            <a:ext cx="8285931" cy="54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Search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18</a:t>
            </a:fld>
            <a:endParaRPr lang="sk-SK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327994"/>
            <a:ext cx="10945216" cy="46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 View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19</a:t>
            </a:fld>
            <a:endParaRPr lang="sk-S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5688"/>
            <a:ext cx="97536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700" dirty="0" smtClean="0"/>
              <a:t>U</a:t>
            </a:r>
            <a:r>
              <a:rPr lang="en-US" sz="2700" dirty="0" err="1" smtClean="0"/>
              <a:t>ser</a:t>
            </a:r>
            <a:r>
              <a:rPr lang="en-US" sz="2700" dirty="0" smtClean="0"/>
              <a:t> e</a:t>
            </a:r>
            <a:r>
              <a:rPr lang="sk-SK" sz="2700" dirty="0" smtClean="0"/>
              <a:t>X</a:t>
            </a:r>
            <a:r>
              <a:rPr lang="en-US" sz="2700" dirty="0" err="1" smtClean="0"/>
              <a:t>perience</a:t>
            </a:r>
            <a:r>
              <a:rPr lang="en-US" sz="2700" dirty="0" smtClean="0"/>
              <a:t> and </a:t>
            </a:r>
            <a:r>
              <a:rPr lang="sk-SK" sz="2700" dirty="0" smtClean="0"/>
              <a:t>I</a:t>
            </a:r>
            <a:r>
              <a:rPr lang="en-US" sz="2700" dirty="0" err="1" smtClean="0"/>
              <a:t>nteraction</a:t>
            </a:r>
            <a:r>
              <a:rPr lang="en-US" sz="2700" dirty="0" smtClean="0"/>
              <a:t> Research Center</a:t>
            </a:r>
            <a:r>
              <a:rPr lang="sk-SK" sz="2700" dirty="0" smtClean="0"/>
              <a:t> @ FIIT STU</a:t>
            </a:r>
            <a:endParaRPr lang="sk-SK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22" name="Picture 12" descr="http://www.tobii.com/ImageVaultFiles/id_3575/cf_60/tobii_image_mobiledevicetesting_ipadrender_619x3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/>
          <a:stretch/>
        </p:blipFill>
        <p:spPr bwMode="auto">
          <a:xfrm>
            <a:off x="4601943" y="4048428"/>
            <a:ext cx="1121848" cy="15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tobii.com/ImageVaultFiles/id_781/cf_60/Eye-%20Tracking-system-Tobii-TX300_Side_Angled_WS6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836" y="2061872"/>
            <a:ext cx="1152129" cy="12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eaergo.com/drupal/sites/default/files/styles/medium/public/T-Sens.jpg?itok=gF_EOhw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93" y="4698316"/>
            <a:ext cx="2222332" cy="11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3" y="4683648"/>
            <a:ext cx="1374907" cy="11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59939" y="5791618"/>
            <a:ext cx="129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EEG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15549" y="5742980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ECG, GSR, FSR, </a:t>
            </a:r>
            <a:r>
              <a:rPr lang="en-US" sz="1400" dirty="0"/>
              <a:t>°</a:t>
            </a:r>
            <a:r>
              <a:rPr lang="sk-SK" sz="1400" dirty="0"/>
              <a:t>C</a:t>
            </a:r>
            <a:endParaRPr lang="en-US" sz="1400" dirty="0"/>
          </a:p>
        </p:txBody>
      </p:sp>
      <p:pic>
        <p:nvPicPr>
          <p:cNvPr id="30" name="Picture 6" descr="Senz3D* le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9" y="3483765"/>
            <a:ext cx="1172715" cy="6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75842" y="4059084"/>
            <a:ext cx="162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3D </a:t>
            </a:r>
            <a:r>
              <a:rPr lang="en-US" sz="1400" dirty="0" smtClean="0"/>
              <a:t>depth camera</a:t>
            </a:r>
            <a:endParaRPr lang="sk-SK" sz="1400" dirty="0"/>
          </a:p>
        </p:txBody>
      </p:sp>
      <p:pic>
        <p:nvPicPr>
          <p:cNvPr id="32" name="Picture 8" descr="FaceReader in market resea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2" y="2045510"/>
            <a:ext cx="1236305" cy="7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598622" y="3355095"/>
            <a:ext cx="123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dirty="0"/>
              <a:t>300 Hz</a:t>
            </a:r>
          </a:p>
          <a:p>
            <a:r>
              <a:rPr lang="en-US" sz="1400" dirty="0"/>
              <a:t>g</a:t>
            </a:r>
            <a:r>
              <a:rPr lang="en-US" sz="1400" dirty="0" smtClean="0"/>
              <a:t>aze tracking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103646" y="2745216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emotion</a:t>
            </a:r>
            <a:br>
              <a:rPr lang="en-US" sz="1400" dirty="0" smtClean="0"/>
            </a:br>
            <a:r>
              <a:rPr lang="en-US" sz="1400" dirty="0" smtClean="0"/>
              <a:t>detection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757466" y="2870827"/>
            <a:ext cx="1085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dirty="0"/>
              <a:t>Tobii studio</a:t>
            </a:r>
            <a:endParaRPr lang="en-US" sz="1400" dirty="0"/>
          </a:p>
        </p:txBody>
      </p:sp>
      <p:pic>
        <p:nvPicPr>
          <p:cNvPr id="37" name="Picture 2" descr="Eye Tracking : Mega menu sarenz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08" y="1978364"/>
            <a:ext cx="1645760" cy="9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tobii.com/ImageVaultFiles/id_2723/cf_60/Eye_Tracking_System_Tobii_Image_Tobii_X2_Eye_Trac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7825" y="3213276"/>
            <a:ext cx="1640127" cy="8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51120" y="1124745"/>
            <a:ext cx="5305520" cy="51770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6558280" y="1124745"/>
            <a:ext cx="5298360" cy="461665"/>
          </a:xfrm>
          <a:prstGeom prst="rect">
            <a:avLst/>
          </a:prstGeom>
          <a:solidFill>
            <a:srgbClr val="1C44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UX Class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8" descr="FaceReader in market resea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882" y="4635091"/>
            <a:ext cx="1236305" cy="7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36648" y="5341067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Emotion detection</a:t>
            </a:r>
            <a:endParaRPr lang="en-US" sz="1400" dirty="0"/>
          </a:p>
        </p:txBody>
      </p:sp>
      <p:pic>
        <p:nvPicPr>
          <p:cNvPr id="16" name="Picture 16" descr="http://www.tobii.com/ImageVaultFiles/id_3220/cf_60/Eye_Tracking_System_Tobii_X2-30_Eye_Tracker_PC_Mo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5830" y="2187937"/>
            <a:ext cx="1519620" cy="109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enz3D* le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83" y="3518904"/>
            <a:ext cx="1172715" cy="6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52499" y="4131337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3D </a:t>
            </a:r>
            <a:r>
              <a:rPr lang="en-US" sz="1400" dirty="0" smtClean="0"/>
              <a:t>depth camera</a:t>
            </a:r>
            <a:endParaRPr lang="sk-SK" sz="1400" dirty="0"/>
          </a:p>
        </p:txBody>
      </p:sp>
      <p:pic>
        <p:nvPicPr>
          <p:cNvPr id="19" name="Picture 10" descr="http://www.tobii.com/ImageVaultFiles/id_3157/cf_60/Classroom_MainImage_WithText_619x27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7816" y="1983474"/>
            <a:ext cx="2604635" cy="13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74383" y="1911688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20x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8498387" y="3987170"/>
            <a:ext cx="337323" cy="207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9741800" y="3891446"/>
            <a:ext cx="217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60 </a:t>
            </a:r>
            <a:r>
              <a:rPr lang="sk-SK" sz="1400" dirty="0" smtClean="0"/>
              <a:t>Hz </a:t>
            </a:r>
            <a:r>
              <a:rPr lang="en-US" sz="1400" dirty="0" smtClean="0"/>
              <a:t>gaze tracking</a:t>
            </a:r>
            <a:endParaRPr lang="en-US" sz="14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69" y="3437167"/>
            <a:ext cx="1307891" cy="6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207010" y="4166807"/>
            <a:ext cx="614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TV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523836" y="5686815"/>
            <a:ext cx="13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Smartphones,</a:t>
            </a:r>
            <a:r>
              <a:rPr lang="sk-SK" sz="1400" dirty="0" smtClean="0"/>
              <a:t> tablet</a:t>
            </a:r>
            <a:r>
              <a:rPr lang="en-US" sz="1400" dirty="0" smtClean="0"/>
              <a:t>s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10" y="4511969"/>
            <a:ext cx="2977015" cy="119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893665" y="5716354"/>
            <a:ext cx="202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/>
              <a:t>UX </a:t>
            </a:r>
            <a:r>
              <a:rPr lang="sk-SK" sz="1400" dirty="0" smtClean="0"/>
              <a:t>Research</a:t>
            </a:r>
            <a:r>
              <a:rPr lang="en-US" sz="1400" dirty="0" smtClean="0"/>
              <a:t> infrastructure software</a:t>
            </a:r>
            <a:endParaRPr lang="en-US" sz="1400" dirty="0"/>
          </a:p>
        </p:txBody>
      </p:sp>
      <p:sp>
        <p:nvSpPr>
          <p:cNvPr id="43" name="Rectangle 11"/>
          <p:cNvSpPr/>
          <p:nvPr/>
        </p:nvSpPr>
        <p:spPr>
          <a:xfrm>
            <a:off x="591257" y="1124745"/>
            <a:ext cx="5305520" cy="51770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/>
          <p:cNvSpPr txBox="1"/>
          <p:nvPr/>
        </p:nvSpPr>
        <p:spPr>
          <a:xfrm>
            <a:off x="583758" y="1124745"/>
            <a:ext cx="5298360" cy="461665"/>
          </a:xfrm>
          <a:prstGeom prst="rect">
            <a:avLst/>
          </a:prstGeom>
          <a:solidFill>
            <a:srgbClr val="1C44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UX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9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11: Annotate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20</a:t>
            </a:fld>
            <a:endParaRPr lang="sk-SK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906051"/>
            <a:ext cx="8208912" cy="537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5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11: Annotate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21</a:t>
            </a:fld>
            <a:endParaRPr lang="sk-SK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13" y="886526"/>
            <a:ext cx="8359190" cy="54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11: External tokens, dynamic AOIs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22</a:t>
            </a:fld>
            <a:endParaRPr lang="sk-SK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74" y="980728"/>
            <a:ext cx="9440472" cy="531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12: Export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23</a:t>
            </a:fld>
            <a:endParaRPr lang="sk-SK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268760"/>
            <a:ext cx="10562778" cy="456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12: Export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24</a:t>
            </a:fld>
            <a:endParaRPr lang="sk-SK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96752"/>
            <a:ext cx="10801200" cy="49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12: Export recorded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25</a:t>
            </a:fld>
            <a:endParaRPr lang="sk-SK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28" y="1065472"/>
            <a:ext cx="10210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Step: Enjoy your 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26</a:t>
            </a:fld>
            <a:endParaRPr lang="sk-SK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24744"/>
            <a:ext cx="6162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192726"/>
            <a:ext cx="6162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073188"/>
            <a:ext cx="3240360" cy="248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365446"/>
            <a:ext cx="2524547" cy="202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4365446"/>
            <a:ext cx="2993449" cy="171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777004"/>
            <a:ext cx="3384376" cy="275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us at ux.fiit.stuba.sk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27</a:t>
            </a:fld>
            <a:endParaRPr lang="sk-SK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3" y="1196752"/>
            <a:ext cx="11748434" cy="48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9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3792" y="2924944"/>
            <a:ext cx="108012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83632" y="2924944"/>
            <a:ext cx="144016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576064"/>
          </a:xfrm>
        </p:spPr>
        <p:txBody>
          <a:bodyPr/>
          <a:lstStyle/>
          <a:p>
            <a:r>
              <a:rPr lang="en-US" dirty="0" smtClean="0"/>
              <a:t>UXI@FIIT = three laboratories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1703512" y="2924944"/>
            <a:ext cx="108012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1104" y="2924944"/>
            <a:ext cx="3853408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23792" y="3356992"/>
            <a:ext cx="0" cy="432048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3632" y="3356992"/>
            <a:ext cx="0" cy="432048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5801" y="3007772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300 Hz</a:t>
            </a:r>
            <a:br>
              <a:rPr lang="sk-SK" sz="1600" b="1" dirty="0" smtClean="0"/>
            </a:b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 smtClean="0"/>
              <a:t>PC, EEG, ...</a:t>
            </a:r>
            <a:endParaRPr lang="en-US" sz="16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51" y="2060848"/>
            <a:ext cx="810089" cy="7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ttp://www.tobii.com/ImageVaultFiles/id_3575/cf_60/tobii_image_mobiledevicetesting_ipadrender_619x3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/>
          <a:stretch/>
        </p:blipFill>
        <p:spPr bwMode="auto">
          <a:xfrm>
            <a:off x="1902508" y="1710006"/>
            <a:ext cx="648072" cy="1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03512" y="3034407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6</a:t>
            </a:r>
            <a:r>
              <a:rPr lang="sk-SK" sz="1600" b="1" dirty="0" smtClean="0"/>
              <a:t>0 Hz</a:t>
            </a:r>
            <a:br>
              <a:rPr lang="sk-SK" sz="1600" b="1" dirty="0" smtClean="0"/>
            </a:b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 smtClean="0"/>
              <a:t>mobil</a:t>
            </a:r>
            <a:r>
              <a:rPr lang="en-US" sz="1600" b="1" dirty="0" err="1" smtClean="0"/>
              <a:t>es</a:t>
            </a:r>
            <a:r>
              <a:rPr lang="sk-SK" sz="1600" b="1" dirty="0" smtClean="0"/>
              <a:t>, TV, PC</a:t>
            </a:r>
            <a:endParaRPr lang="en-US" sz="1600" b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04" y="2030416"/>
            <a:ext cx="1768953" cy="7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24192" y="342567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20x 60 Hz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gaze tracking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>PC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47728" y="3425676"/>
            <a:ext cx="1008112" cy="3633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423592" y="3425676"/>
            <a:ext cx="864096" cy="3633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86483" y="3011528"/>
            <a:ext cx="834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Control</a:t>
            </a:r>
          </a:p>
          <a:p>
            <a:pPr algn="ctr"/>
            <a:r>
              <a:rPr lang="en-US" sz="1600" dirty="0" smtClean="0"/>
              <a:t>room</a:t>
            </a:r>
            <a:endParaRPr lang="en-US" sz="1600" dirty="0"/>
          </a:p>
        </p:txBody>
      </p:sp>
      <p:sp>
        <p:nvSpPr>
          <p:cNvPr id="30" name="Arc 29"/>
          <p:cNvSpPr/>
          <p:nvPr/>
        </p:nvSpPr>
        <p:spPr>
          <a:xfrm flipV="1">
            <a:off x="3503713" y="2564904"/>
            <a:ext cx="4104456" cy="2880320"/>
          </a:xfrm>
          <a:prstGeom prst="arc">
            <a:avLst>
              <a:gd name="adj1" fmla="val 10890659"/>
              <a:gd name="adj2" fmla="val 20577493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6" descr="http://www.tobii.com/ImageVaultFiles/id_3220/cf_60/Eye_Tracking_System_Tobii_X2-30_Eye_Tracker_PC_M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5244" y="1859139"/>
            <a:ext cx="1053005" cy="9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Senz3D* l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686" y="2171875"/>
            <a:ext cx="812620" cy="5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9323479" y="2662817"/>
            <a:ext cx="269540" cy="14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Mass data collection</a:t>
            </a:r>
          </a:p>
          <a:p>
            <a:pPr lvl="1"/>
            <a:r>
              <a:rPr lang="en-US" smtClean="0"/>
              <a:t>Same conditions for every participant</a:t>
            </a:r>
          </a:p>
          <a:p>
            <a:pPr lvl="1"/>
            <a:r>
              <a:rPr lang="en-US" smtClean="0"/>
              <a:t>Saving staff time</a:t>
            </a:r>
            <a:endParaRPr lang="sk-SK" smtClean="0"/>
          </a:p>
          <a:p>
            <a:pPr lvl="1"/>
            <a:endParaRPr lang="sk-SK" smtClean="0"/>
          </a:p>
          <a:p>
            <a:r>
              <a:rPr lang="en-US" smtClean="0"/>
              <a:t>Domains</a:t>
            </a:r>
            <a:endParaRPr lang="sk-SK" smtClean="0"/>
          </a:p>
          <a:p>
            <a:pPr lvl="1"/>
            <a:r>
              <a:rPr lang="en-US" smtClean="0"/>
              <a:t>Business environment </a:t>
            </a:r>
            <a:r>
              <a:rPr lang="sk-SK" smtClean="0"/>
              <a:t>(</a:t>
            </a:r>
            <a:r>
              <a:rPr lang="en-US" smtClean="0"/>
              <a:t>information systems</a:t>
            </a:r>
            <a:r>
              <a:rPr lang="sk-SK" smtClean="0"/>
              <a:t>)</a:t>
            </a:r>
          </a:p>
          <a:p>
            <a:pPr lvl="1"/>
            <a:r>
              <a:rPr lang="en-US" smtClean="0"/>
              <a:t>Filling surveys</a:t>
            </a:r>
            <a:endParaRPr lang="sk-SK" smtClean="0"/>
          </a:p>
          <a:p>
            <a:pPr lvl="1"/>
            <a:r>
              <a:rPr lang="en-US" smtClean="0"/>
              <a:t>Learning</a:t>
            </a:r>
            <a:endParaRPr lang="sk-SK" smtClean="0"/>
          </a:p>
          <a:p>
            <a:pPr lvl="1"/>
            <a:r>
              <a:rPr lang="en-US" smtClean="0"/>
              <a:t>Entertainment/Multimedia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smtClean="0"/>
              <a:t>UX Class –</a:t>
            </a:r>
            <a:r>
              <a:rPr lang="en-US" sz="3600" smtClean="0"/>
              <a:t> research in groups</a:t>
            </a:r>
            <a:endParaRPr lang="sk-SK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13" y="1353424"/>
            <a:ext cx="3924035" cy="2366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44" y="4615853"/>
            <a:ext cx="3096344" cy="1947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12425" y="5449579"/>
            <a:ext cx="1558440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1600" b="1" dirty="0" smtClean="0"/>
              <a:t>3D </a:t>
            </a:r>
            <a:r>
              <a:rPr lang="en-US" sz="1600" b="1" dirty="0" smtClean="0"/>
              <a:t>depth camera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12424" y="4598398"/>
            <a:ext cx="155844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2000" b="1" dirty="0" smtClean="0"/>
              <a:t>60Hz</a:t>
            </a:r>
          </a:p>
          <a:p>
            <a:r>
              <a:rPr lang="sk-SK" sz="2000" b="1" dirty="0" err="1" smtClean="0"/>
              <a:t>eyetracker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 rot="4048306">
            <a:off x="7697418" y="5633754"/>
            <a:ext cx="370903" cy="792088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254817">
            <a:off x="7505740" y="4801761"/>
            <a:ext cx="521631" cy="316002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766555" y="5205294"/>
            <a:ext cx="1137757" cy="244285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56987" y="5327436"/>
            <a:ext cx="947325" cy="701394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0817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Soft</a:t>
            </a:r>
            <a:r>
              <a:rPr lang="en-US" smtClean="0"/>
              <a:t>ware infrastructure for</a:t>
            </a:r>
            <a:r>
              <a:rPr lang="sk-SK" smtClean="0"/>
              <a:t>:</a:t>
            </a:r>
          </a:p>
          <a:p>
            <a:pPr lvl="1"/>
            <a:r>
              <a:rPr lang="sk-SK" smtClean="0"/>
              <a:t>D</a:t>
            </a:r>
            <a:r>
              <a:rPr lang="en-US" smtClean="0"/>
              <a:t>ata collection from UX Class</a:t>
            </a:r>
          </a:p>
          <a:p>
            <a:pPr lvl="1"/>
            <a:r>
              <a:rPr lang="en-US" smtClean="0"/>
              <a:t>Lifecycle management of research projects</a:t>
            </a:r>
            <a:endParaRPr lang="sk-SK" smtClean="0"/>
          </a:p>
          <a:p>
            <a:pPr lvl="1"/>
            <a:r>
              <a:rPr lang="en-US" smtClean="0"/>
              <a:t>Processing of research data</a:t>
            </a:r>
            <a:endParaRPr lang="sk-SK" smtClean="0"/>
          </a:p>
          <a:p>
            <a:pPr lvl="2"/>
            <a:r>
              <a:rPr lang="en-US" smtClean="0"/>
              <a:t>Annotations</a:t>
            </a:r>
            <a:endParaRPr lang="sk-SK" smtClean="0"/>
          </a:p>
          <a:p>
            <a:pPr lvl="2"/>
            <a:r>
              <a:rPr lang="en-US" smtClean="0"/>
              <a:t>Cleaning</a:t>
            </a:r>
            <a:endParaRPr lang="sk-SK" smtClean="0"/>
          </a:p>
          <a:p>
            <a:pPr lvl="2"/>
            <a:r>
              <a:rPr lang="en-US" smtClean="0"/>
              <a:t>Export</a:t>
            </a:r>
            <a:endParaRPr lang="sk-SK" smtClean="0"/>
          </a:p>
          <a:p>
            <a:pPr lvl="2"/>
            <a:r>
              <a:rPr lang="en-US" smtClean="0"/>
              <a:t>Archivation</a:t>
            </a:r>
            <a:endParaRPr lang="sk-SK" smtClean="0"/>
          </a:p>
          <a:p>
            <a:pPr lvl="2"/>
            <a:endParaRPr lang="sk-SK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Our </a:t>
            </a:r>
            <a:r>
              <a:rPr lang="sk-SK" sz="3200" smtClean="0"/>
              <a:t>UX Research</a:t>
            </a:r>
            <a:r>
              <a:rPr lang="en-US" sz="3200" smtClean="0"/>
              <a:t> infrastructure software – Overview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Our UX Research infrastructure </a:t>
            </a:r>
            <a:r>
              <a:rPr lang="sk-SK" sz="3200" smtClean="0"/>
              <a:t>– </a:t>
            </a:r>
            <a:r>
              <a:rPr lang="en-US" sz="3200" smtClean="0"/>
              <a:t>Replay </a:t>
            </a:r>
            <a:r>
              <a:rPr lang="sk-SK" sz="3200" smtClean="0"/>
              <a:t>a</a:t>
            </a:r>
            <a:r>
              <a:rPr lang="en-US" sz="3200" smtClean="0"/>
              <a:t>nd</a:t>
            </a:r>
            <a:r>
              <a:rPr lang="sk-SK" sz="3200" smtClean="0"/>
              <a:t> an</a:t>
            </a:r>
            <a:r>
              <a:rPr lang="en-US" sz="3200" smtClean="0"/>
              <a:t>notations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5688"/>
            <a:ext cx="97536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8672" y="1844824"/>
            <a:ext cx="109517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Eye gaze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6160" y="3520073"/>
            <a:ext cx="156645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Mouse cursor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68208" y="3858627"/>
            <a:ext cx="144016" cy="72250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51984" y="2183254"/>
            <a:ext cx="799630" cy="5256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k-SK" sz="4800" b="1" dirty="0"/>
              <a:t>Step by </a:t>
            </a:r>
            <a:r>
              <a:rPr lang="sk-SK" sz="4800" b="1" dirty="0" smtClean="0"/>
              <a:t>Step </a:t>
            </a:r>
            <a:r>
              <a:rPr lang="sk-SK" sz="4800" b="1" dirty="0" err="1" smtClean="0"/>
              <a:t>Walktrough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Group</a:t>
            </a:r>
            <a:r>
              <a:rPr lang="sk-SK" dirty="0" smtClean="0"/>
              <a:t> </a:t>
            </a:r>
            <a:r>
              <a:rPr lang="sk-SK" dirty="0" err="1" smtClean="0"/>
              <a:t>Experiments</a:t>
            </a:r>
            <a:r>
              <a:rPr lang="sk-SK" dirty="0" smtClean="0"/>
              <a:t> in UX </a:t>
            </a:r>
            <a:r>
              <a:rPr lang="sk-SK" dirty="0" err="1" smtClean="0"/>
              <a:t>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9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http://uxlab.fiit.stuba.sk/UxLabWebAppTest/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Step 1: </a:t>
            </a:r>
            <a:r>
              <a:rPr lang="sk-SK" dirty="0" err="1" smtClean="0"/>
              <a:t>Login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032148"/>
            <a:ext cx="5448750" cy="413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Step 2: </a:t>
            </a:r>
            <a:r>
              <a:rPr lang="en-US" dirty="0" smtClean="0"/>
              <a:t>Home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D857-4236-4FC5-9B2A-4DE2D2A39F39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24744"/>
            <a:ext cx="11872361" cy="49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Custom 3">
      <a:dk1>
        <a:srgbClr val="181818"/>
      </a:dk1>
      <a:lt1>
        <a:sysClr val="window" lastClr="FFFFFF"/>
      </a:lt1>
      <a:dk2>
        <a:srgbClr val="1F497D"/>
      </a:dk2>
      <a:lt2>
        <a:srgbClr val="F2F2F2"/>
      </a:lt2>
      <a:accent1>
        <a:srgbClr val="0A5EAB"/>
      </a:accent1>
      <a:accent2>
        <a:srgbClr val="529BBC"/>
      </a:accent2>
      <a:accent3>
        <a:srgbClr val="C0504C"/>
      </a:accent3>
      <a:accent4>
        <a:srgbClr val="88C220"/>
      </a:accent4>
      <a:accent5>
        <a:srgbClr val="F2D813"/>
      </a:accent5>
      <a:accent6>
        <a:srgbClr val="1C4485"/>
      </a:accent6>
      <a:hlink>
        <a:srgbClr val="C0504C"/>
      </a:hlink>
      <a:folHlink>
        <a:srgbClr val="BFBFBF"/>
      </a:folHlink>
    </a:clrScheme>
    <a:fontScheme name="Softe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014_SOFTEC_Prezentacia-landscape_16-9_v1.1.potx" id="{862D400F-E7F2-4232-A566-6BB21F66C9A9}" vid="{9D05BA6A-39FB-446E-BF22-D95D598AC1F2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Sablona-16-9</Template>
  <TotalTime>517</TotalTime>
  <Words>314</Words>
  <Application>Microsoft Office PowerPoint</Application>
  <PresentationFormat>Custom</PresentationFormat>
  <Paragraphs>99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Motív Office</vt:lpstr>
      <vt:lpstr>Group Experiments in UX Class</vt:lpstr>
      <vt:lpstr>User eXperience and Interaction Research Center @ FIIT STU</vt:lpstr>
      <vt:lpstr>UXI@FIIT = three laboratories</vt:lpstr>
      <vt:lpstr>UX Class – research in groups</vt:lpstr>
      <vt:lpstr>Our UX Research infrastructure software – Overview</vt:lpstr>
      <vt:lpstr>Our UX Research infrastructure – Replay and annotations</vt:lpstr>
      <vt:lpstr>Group Experiments in UX Class</vt:lpstr>
      <vt:lpstr>Step 1: Login</vt:lpstr>
      <vt:lpstr>Step 2: Home screen</vt:lpstr>
      <vt:lpstr>Step 3: Fill in project details</vt:lpstr>
      <vt:lpstr>Step 4: Setup data streams</vt:lpstr>
      <vt:lpstr>Step 5: Setup users &amp; subjects</vt:lpstr>
      <vt:lpstr>Step 6: Schedule data collection session</vt:lpstr>
      <vt:lpstr>Step 7: Start session</vt:lpstr>
      <vt:lpstr>Step 7: Start session (warning!)</vt:lpstr>
      <vt:lpstr>Step 8: Login and record in UX Class</vt:lpstr>
      <vt:lpstr>Step 9: Search recorded data</vt:lpstr>
      <vt:lpstr>Step 9: Search recorded data</vt:lpstr>
      <vt:lpstr>Step 10: View recorded data</vt:lpstr>
      <vt:lpstr>Step 11: Annotate recorded data</vt:lpstr>
      <vt:lpstr>Step 11: Annotate recorded data</vt:lpstr>
      <vt:lpstr>Step 11: External tokens, dynamic AOIs</vt:lpstr>
      <vt:lpstr>Step 12: Export recorded data</vt:lpstr>
      <vt:lpstr>Step 12: Export recorded data</vt:lpstr>
      <vt:lpstr>Step 12: Export recorded data</vt:lpstr>
      <vt:lpstr>Final Step: Enjoy your data!</vt:lpstr>
      <vt:lpstr>Visit us at ux.fiit.stuba.sk</vt:lpstr>
    </vt:vector>
  </TitlesOfParts>
  <Company>Softec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UX@FIIT  Laboratórium, ktoré treba zažiť!</dc:title>
  <dc:creator>Brandisová Ivona</dc:creator>
  <cp:lastModifiedBy>Jozef</cp:lastModifiedBy>
  <cp:revision>70</cp:revision>
  <dcterms:created xsi:type="dcterms:W3CDTF">2015-05-20T11:21:04Z</dcterms:created>
  <dcterms:modified xsi:type="dcterms:W3CDTF">2015-11-03T05:00:35Z</dcterms:modified>
</cp:coreProperties>
</file>