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2B51A-A1D6-403E-929C-8892B8E3371B}" type="datetimeFigureOut">
              <a:rPr lang="sk-SK" smtClean="0"/>
              <a:pPr/>
              <a:t>15. 3. 2013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132D6-5304-4D2F-8F98-85A5F5A4D7B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/>
              <a:t>Annota</a:t>
            </a:r>
            <a:endParaRPr lang="sk-SK" sz="6000" b="1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http://</a:t>
            </a:r>
            <a:r>
              <a:rPr lang="sk-SK" dirty="0" smtClean="0"/>
              <a:t>annota.fiit.stuba.sk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obsahu 7" descr="annota-new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53000" y="2133600"/>
            <a:ext cx="3270027" cy="4525963"/>
          </a:xfrm>
          <a:ln>
            <a:solidFill>
              <a:schemeClr val="tx1"/>
            </a:solidFill>
          </a:ln>
        </p:spPr>
      </p:pic>
      <p:pic>
        <p:nvPicPr>
          <p:cNvPr id="10" name="Zástupný symbol obsahu 9" descr="annota-old.pn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143000" y="1447800"/>
            <a:ext cx="2219940" cy="5230735"/>
          </a:xfrm>
          <a:ln>
            <a:solidFill>
              <a:schemeClr val="tx1"/>
            </a:solidFill>
          </a:ln>
        </p:spPr>
      </p:pic>
      <p:sp>
        <p:nvSpPr>
          <p:cNvPr id="11" name="BlokTextu 10"/>
          <p:cNvSpPr txBox="1"/>
          <p:nvPr/>
        </p:nvSpPr>
        <p:spPr>
          <a:xfrm>
            <a:off x="609600" y="2286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Redesign </a:t>
            </a:r>
            <a:r>
              <a:rPr lang="en-US" sz="4000" b="1" dirty="0" smtClean="0"/>
              <a:t>/ refactoring </a:t>
            </a:r>
            <a:r>
              <a:rPr lang="en-US" sz="4000" b="1" dirty="0" err="1" smtClean="0"/>
              <a:t>rozšírenia</a:t>
            </a:r>
            <a:endParaRPr lang="sk-SK" sz="4000" b="1" dirty="0"/>
          </a:p>
        </p:txBody>
      </p:sp>
      <p:sp>
        <p:nvSpPr>
          <p:cNvPr id="5" name="Šípka doprava 4"/>
          <p:cNvSpPr/>
          <p:nvPr/>
        </p:nvSpPr>
        <p:spPr>
          <a:xfrm>
            <a:off x="3581400" y="3505200"/>
            <a:ext cx="1143000" cy="83820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Prezentácia na obrazovke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3" baseType="lpstr">
      <vt:lpstr>Motív Office</vt:lpstr>
      <vt:lpstr>Annota</vt:lpstr>
      <vt:lpstr>Snímka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jakub</dc:creator>
  <cp:lastModifiedBy>jakub</cp:lastModifiedBy>
  <cp:revision>2</cp:revision>
  <dcterms:created xsi:type="dcterms:W3CDTF">2013-03-12T07:31:12Z</dcterms:created>
  <dcterms:modified xsi:type="dcterms:W3CDTF">2013-03-15T12:43:53Z</dcterms:modified>
</cp:coreProperties>
</file>