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Questrial" panose="020B0604020202020204" charset="0"/>
      <p:regular r:id="rId2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8981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194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69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637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2732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7000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9867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868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6070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3190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9694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8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2766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02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97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99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45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09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6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2000" b="0" i="0" u="none" strike="noStrike" cap="none" baseline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2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8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1400" b="0" i="0" cap="small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8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 baseline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 baseline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2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0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20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20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6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20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6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20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8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6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600"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●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Aplikácia ov</a:t>
            </a:r>
            <a:r>
              <a:rPr lang="en-US"/>
              <a:t>l</a:t>
            </a:r>
            <a:r>
              <a:rPr lang="en-US"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ádaná mysľou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TOMÁŠ MATLOVIČ</a:t>
            </a:r>
            <a:r>
              <a:rPr lang="en-US"/>
              <a:t>, PATRIK BERGER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Zobrazenie zamerania pomocou predchádzajúceho obrázku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376" y="2580250"/>
            <a:ext cx="6292149" cy="31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Spracovací algoritmus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103300" y="1365326"/>
            <a:ext cx="8946599" cy="488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Výstup EPOCU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0,16Hz - 85Hz filter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notch filter 50 a 60Hz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indent="0" rtl="0">
              <a:spcBef>
                <a:spcPts val="0"/>
              </a:spcBef>
              <a:buNone/>
            </a:pPr>
            <a:r>
              <a:rPr lang="en-US" sz="2400"/>
              <a:t>Môj algoritmus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/>
              <a:t>1, Vytvorenie binov / epoch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/>
              <a:t>2, Baseline removal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/>
              <a:t>3, Bandpass filter (2-10Hz)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 b="1"/>
              <a:t>4, Priemerovanie epoch / zlozitejsi filter (ICA, PCA)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/>
              <a:t>5, Výber elektród   (SVM…, výber na základe poznatkov)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6, Klasifikacia vystupu (obsahuje P300 alebo nie)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8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45129" y="479612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Emócie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Čo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to je?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Ako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ich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merať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ymbol"/>
              <a:buChar char="●"/>
            </a:pP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Subjektívne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metódy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dotazníky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vyberanie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prídavných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mien,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tabuľky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piktogramy</a:t>
            </a:r>
            <a:endParaRPr lang="en-US" sz="18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ymbol"/>
              <a:buChar char="●"/>
            </a:pP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Objektívne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metódy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frekvencia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tlkotu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srdca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výraz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vare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hlas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mozgová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aktivita</a:t>
            </a:r>
            <a:endParaRPr lang="en-US" sz="18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852" y="1179876"/>
            <a:ext cx="7619999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4014" y="1588433"/>
            <a:ext cx="5648266" cy="446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Emócie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Valence (positive/negative)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Arousal (relaxed/excited)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Valence =  α(F4) / β(F4) − a(F3) / β(F3)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Arousal = </a:t>
            </a:r>
            <a:r>
              <a:rPr lang="en-US"/>
              <a:t>β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(AF3 + AF4 + F3 + F4) / </a:t>
            </a:r>
            <a:r>
              <a:rPr lang="en-US"/>
              <a:t>a</a:t>
            </a: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(AF3 + AF4 + F3 + F4)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4142" y="1470545"/>
            <a:ext cx="3819525" cy="43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Emócie</a:t>
            </a:r>
          </a:p>
        </p:txBody>
      </p:sp>
      <p:pic>
        <p:nvPicPr>
          <p:cNvPr id="235" name="Shape 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9298" y="1853248"/>
            <a:ext cx="5027603" cy="419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Ako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určíme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konkrétnu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emóciu</a:t>
            </a:r>
            <a:r>
              <a:rPr lang="en-US" sz="4200" b="0" i="0" u="none" strike="noStrike" cap="none" baseline="0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Strojové učenie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ymbol"/>
              <a:buChar char="●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SVM (Support vector machine)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ymbol"/>
              <a:buChar char="●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LDA (Linear Discriminant Analysis)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ymbol"/>
              <a:buChar char="●"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FDA (Fisher’s discriminant analysis)</a:t>
            </a: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Dataset - DEAP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8842" y="1241862"/>
            <a:ext cx="7920601" cy="5093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SzPct val="80000"/>
            </a:pPr>
            <a:r>
              <a:rPr lang="sk-SK" dirty="0"/>
              <a:t> EEG </a:t>
            </a:r>
            <a:r>
              <a:rPr lang="sk-SK" dirty="0" smtClean="0"/>
              <a:t>dáta</a:t>
            </a:r>
            <a:endParaRPr lang="sk-SK" sz="2000" b="0" i="0" u="none" strike="noStrike" cap="none" baseline="0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Valence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Arousal, Dominance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Emócie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(16): Pride, Elation, Joy, Satisfaction, Relief, Hope, Interest, Surprise, Sadness, Fear, Shame, Guilt, Envy, Disgust, Contempt, </a:t>
            </a:r>
            <a:r>
              <a:rPr lang="en-US" sz="20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Anger</a:t>
            </a: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Sila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emócie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4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stupne</a:t>
            </a:r>
            <a:endParaRPr lang="en-US"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Emócie a UX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Prečo?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Ktore emócie a namerané hodnoty EEG sa odrážajú priamo na UX?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ymbol"/>
              <a:buChar char="●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Ako sa menia data a emócie so zmenou dizajnu?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Diskusia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Podstata zaznamenávaného signálu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103300" y="1318251"/>
            <a:ext cx="8946599" cy="493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000" dirty="0" err="1"/>
              <a:t>Ako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 smtClean="0"/>
              <a:t>dostaneme</a:t>
            </a:r>
            <a:r>
              <a:rPr lang="en-US" sz="3000" dirty="0" smtClean="0"/>
              <a:t> </a:t>
            </a:r>
            <a:r>
              <a:rPr lang="en-US" sz="3000" dirty="0"/>
              <a:t>k </a:t>
            </a:r>
            <a:r>
              <a:rPr lang="en-US" sz="3000" dirty="0" err="1"/>
              <a:t>signálu</a:t>
            </a:r>
            <a:r>
              <a:rPr lang="en-US" sz="3000" dirty="0"/>
              <a:t> a </a:t>
            </a:r>
            <a:r>
              <a:rPr lang="en-US" sz="3000" dirty="0" err="1"/>
              <a:t>prečo</a:t>
            </a:r>
            <a:r>
              <a:rPr lang="en-US" sz="3000" dirty="0"/>
              <a:t>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marL="0" lvl="0" indent="0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2700" y="2081750"/>
            <a:ext cx="3577724" cy="23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475" y="2283637"/>
            <a:ext cx="321945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EEG (Elektroencefalogram)</a:t>
            </a: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0825" y="1729682"/>
            <a:ext cx="6899961" cy="385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495" y="1555902"/>
            <a:ext cx="5806638" cy="418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2162" y="1555902"/>
            <a:ext cx="3819525" cy="432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3816" y="1332384"/>
            <a:ext cx="7619999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5000" y="1624769"/>
            <a:ext cx="5648266" cy="446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Obsah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03300" y="1224075"/>
            <a:ext cx="8946599" cy="51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Teoretický úvod 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Problémy  zariadenia súvisiace so signálom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Čo to je P300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Klasický experiment s EEG</a:t>
            </a:r>
          </a:p>
          <a:p>
            <a:pPr mar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2400"/>
              <a:t>Praktická časť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Typická architektúra BCI systémov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Hypotéza a moje riešenie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Spracovací algoritmus</a:t>
            </a:r>
          </a:p>
          <a:p>
            <a:pPr mar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-US" sz="2400"/>
              <a:t>Diskusia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Problémy spracovania signálu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000"/>
              <a:t>Sila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000"/>
              <a:t>Kompozicia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-US" sz="3000"/>
              <a:t>Artefakty tvoriace šum (biologické, hardware)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P300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/>
              <a:t>Dôležitá pretože vieme ako ju vyvolať a ako ju rozpoznať.</a:t>
            </a:r>
          </a:p>
          <a:p>
            <a:pPr marL="5372100" indent="-241300" rtl="0">
              <a:spcBef>
                <a:spcPts val="0"/>
              </a:spcBef>
              <a:buNone/>
            </a:pPr>
            <a:endParaRPr sz="3000"/>
          </a:p>
          <a:p>
            <a:pPr marL="4572000" indent="457200" rtl="0">
              <a:spcBef>
                <a:spcPts val="0"/>
              </a:spcBef>
              <a:buNone/>
            </a:pPr>
            <a:r>
              <a:rPr lang="en-US" sz="3000"/>
              <a:t> P - positive </a:t>
            </a:r>
          </a:p>
          <a:p>
            <a:pPr marL="5372100" indent="-241300">
              <a:spcBef>
                <a:spcPts val="0"/>
              </a:spcBef>
              <a:buNone/>
            </a:pPr>
            <a:r>
              <a:rPr lang="en-US" sz="3000"/>
              <a:t>300ms Latency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450" y="3374650"/>
            <a:ext cx="4741949" cy="24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P300 Speller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000"/>
              <a:t>Zámer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000"/>
              <a:t>Čo sa očakáva 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en-US" sz="3000"/>
              <a:t>od používateľa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250" y="2052925"/>
            <a:ext cx="43243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Praktická časť - Typická BCI architektúra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962" y="2052925"/>
            <a:ext cx="7811281" cy="38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Hypotéza a postup riešenia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/>
              <a:t>Implementujeme algoritmus spracúvajúci signál s lepšou úspešnosťou než má  poskytnutá API?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-US" sz="3000"/>
              <a:t>V prvej fáze implementácia algoritmu, ktorý bude spracovávať signál a optimalizovanie          	výberu jeho komponentov, v druhej overenie pomocou porovnania s API na experimente P300 Speller.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346</Words>
  <Application>Microsoft Office PowerPoint</Application>
  <PresentationFormat>Widescreen</PresentationFormat>
  <Paragraphs>83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Noto Symbol</vt:lpstr>
      <vt:lpstr>Questrial</vt:lpstr>
      <vt:lpstr>Arial</vt:lpstr>
      <vt:lpstr>Ion</vt:lpstr>
      <vt:lpstr>Aplikácia ovládaná mysľou</vt:lpstr>
      <vt:lpstr>Podstata zaznamenávaného signálu</vt:lpstr>
      <vt:lpstr>EEG (Elektroencefalogram)</vt:lpstr>
      <vt:lpstr>Obsah</vt:lpstr>
      <vt:lpstr>Problémy spracovania signálu</vt:lpstr>
      <vt:lpstr>P300 </vt:lpstr>
      <vt:lpstr>P300 Speller</vt:lpstr>
      <vt:lpstr>Praktická časť - Typická BCI architektúra</vt:lpstr>
      <vt:lpstr>Hypotéza a postup riešenia</vt:lpstr>
      <vt:lpstr>Zobrazenie zamerania pomocou predchádzajúceho obrázku</vt:lpstr>
      <vt:lpstr>Spracovací algoritmus</vt:lpstr>
      <vt:lpstr>Diskusia</vt:lpstr>
      <vt:lpstr>Emócie</vt:lpstr>
      <vt:lpstr>Emócie</vt:lpstr>
      <vt:lpstr>Emócie</vt:lpstr>
      <vt:lpstr>Ako určíme konkrétnu emóciu?</vt:lpstr>
      <vt:lpstr>Dataset - DEAP</vt:lpstr>
      <vt:lpstr>Emócie a UX</vt:lpstr>
      <vt:lpstr>Diskusia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Aplikácia ovládaná mysľou</dc:title>
  <cp:lastModifiedBy>Tomáš Matlovič</cp:lastModifiedBy>
  <cp:revision>6</cp:revision>
  <dcterms:modified xsi:type="dcterms:W3CDTF">2015-10-19T12:00:22Z</dcterms:modified>
</cp:coreProperties>
</file>