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8" r:id="rId3"/>
    <p:sldId id="257" r:id="rId4"/>
    <p:sldId id="259" r:id="rId5"/>
    <p:sldId id="260" r:id="rId6"/>
    <p:sldId id="263" r:id="rId7"/>
    <p:sldId id="261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2/28/2012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2/28/2012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unspot.github.com/" TargetMode="External"/><Relationship Id="rId2" Type="http://schemas.openxmlformats.org/officeDocument/2006/relationships/hyperlink" Target="http://lucene.apache.org/sol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543800" cy="2593975"/>
          </a:xfrm>
        </p:spPr>
        <p:txBody>
          <a:bodyPr/>
          <a:lstStyle/>
          <a:p>
            <a:r>
              <a:rPr lang="sk-SK" sz="6000" dirty="0" smtClean="0"/>
              <a:t>Building Domain Model via </a:t>
            </a:r>
            <a:br>
              <a:rPr lang="sk-SK" sz="6000" dirty="0" smtClean="0"/>
            </a:br>
            <a:r>
              <a:rPr lang="sk-SK" sz="6000" dirty="0" smtClean="0"/>
              <a:t>Game With a Purpose</a:t>
            </a:r>
            <a:endParaRPr lang="sk-SK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437112"/>
            <a:ext cx="6461760" cy="1881336"/>
          </a:xfrm>
        </p:spPr>
        <p:txBody>
          <a:bodyPr>
            <a:normAutofit/>
          </a:bodyPr>
          <a:lstStyle/>
          <a:p>
            <a:r>
              <a:rPr lang="sk-SK" sz="2600" dirty="0" smtClean="0"/>
              <a:t>Marek Kišš</a:t>
            </a:r>
          </a:p>
          <a:p>
            <a:r>
              <a:rPr lang="sk-SK" sz="2600" dirty="0" smtClean="0"/>
              <a:t>keramssik@gmail.com</a:t>
            </a:r>
            <a:r>
              <a:rPr lang="sk-SK" sz="2600" dirty="0"/>
              <a:t> </a:t>
            </a:r>
            <a:endParaRPr lang="sk-SK" sz="2600" dirty="0" smtClean="0"/>
          </a:p>
          <a:p>
            <a:endParaRPr lang="sk-SK" dirty="0"/>
          </a:p>
          <a:p>
            <a:pPr algn="r"/>
            <a:r>
              <a:rPr lang="sk-SK" dirty="0" smtClean="0"/>
              <a:t>	29.2. 2012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09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5352" y="4741167"/>
            <a:ext cx="7620000" cy="480060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32656"/>
            <a:ext cx="8452285" cy="602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185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C:\Users\.marek\Desktop\Untitled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6877051" cy="352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33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Predpríprava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sk-SK" sz="2800" dirty="0" smtClean="0"/>
              <a:t>Spracovanie textu – výber kľúčových slov</a:t>
            </a:r>
          </a:p>
          <a:p>
            <a:pPr>
              <a:lnSpc>
                <a:spcPct val="250000"/>
              </a:lnSpc>
            </a:pPr>
            <a:r>
              <a:rPr lang="sk-SK" sz="2800" dirty="0" smtClean="0"/>
              <a:t>Určenie hraných termov</a:t>
            </a:r>
          </a:p>
          <a:p>
            <a:pPr>
              <a:lnSpc>
                <a:spcPct val="250000"/>
              </a:lnSpc>
            </a:pPr>
            <a:r>
              <a:rPr lang="sk-SK" sz="2800" dirty="0" smtClean="0"/>
              <a:t>Vypočítanie spoluvýskytov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9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Výpočet spoluvýskytov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sk-SK" sz="2800" dirty="0" smtClean="0"/>
              <a:t>Vyhľadávací systém SOLR</a:t>
            </a:r>
          </a:p>
          <a:p>
            <a:pPr marL="114300" indent="0">
              <a:buNone/>
            </a:pPr>
            <a:r>
              <a:rPr lang="sk-SK" sz="2800" dirty="0" smtClean="0"/>
              <a:t>	</a:t>
            </a: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</a:t>
            </a:r>
            <a:r>
              <a:rPr lang="sk-SK" sz="28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://lucene.apache.org/solr</a:t>
            </a: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/</a:t>
            </a:r>
            <a:endParaRPr lang="sk-SK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14300" indent="0">
              <a:buNone/>
            </a:pPr>
            <a:endParaRPr lang="sk-SK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k-SK" sz="2800" dirty="0" smtClean="0"/>
              <a:t>SUNSPOT – </a:t>
            </a:r>
            <a:r>
              <a:rPr lang="en-US" sz="2800" dirty="0"/>
              <a:t>Ruby library for expressive, powerful interaction with the </a:t>
            </a:r>
            <a:r>
              <a:rPr lang="en-US" sz="2800" dirty="0" err="1"/>
              <a:t>Solr</a:t>
            </a:r>
            <a:r>
              <a:rPr lang="en-US" sz="2800" dirty="0"/>
              <a:t> search engine</a:t>
            </a:r>
            <a:r>
              <a:rPr lang="en-US" sz="2800" dirty="0" smtClean="0"/>
              <a:t>.</a:t>
            </a:r>
            <a:endParaRPr lang="sk-SK" sz="2800" dirty="0" smtClean="0"/>
          </a:p>
          <a:p>
            <a:pPr marL="114300" indent="0">
              <a:buNone/>
            </a:pPr>
            <a:r>
              <a:rPr lang="sk-SK" sz="2800" dirty="0"/>
              <a:t>	</a:t>
            </a:r>
            <a:r>
              <a:rPr lang="sk-SK" sz="28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http://sunspot.github.com/</a:t>
            </a:r>
            <a:endParaRPr lang="sk-SK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Výber „termov do bubliniek“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844824"/>
                <a:ext cx="7620000" cy="4800600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sk-SK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k-SK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sk-SK" sz="2800" b="0" i="1" smtClean="0">
                            <a:latin typeface="Cambria Math"/>
                          </a:rPr>
                          <m:t>3 </m:t>
                        </m:r>
                      </m:den>
                    </m:f>
                  </m:oMath>
                </a14:m>
                <a:r>
                  <a:rPr lang="sk-SK" sz="2800" dirty="0" smtClean="0"/>
                  <a:t> - náhodný výber spomedzi 10% slov s najväčším spoluvýskytom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sk-SK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sk-SK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sk-SK" sz="2800" i="1">
                            <a:latin typeface="Cambria Math"/>
                          </a:rPr>
                          <m:t>3 </m:t>
                        </m:r>
                      </m:den>
                    </m:f>
                  </m:oMath>
                </a14:m>
                <a:r>
                  <a:rPr lang="sk-SK" sz="2800" dirty="0"/>
                  <a:t> </a:t>
                </a:r>
                <a:r>
                  <a:rPr lang="sk-SK" sz="2800" dirty="0" smtClean="0"/>
                  <a:t>- riadený výber spomedzi XY</a:t>
                </a:r>
                <a:r>
                  <a:rPr lang="en-US" sz="2800" dirty="0" smtClean="0"/>
                  <a:t>% </a:t>
                </a:r>
                <a:r>
                  <a:rPr lang="en-US" sz="2800" dirty="0" err="1" smtClean="0"/>
                  <a:t>slov</a:t>
                </a:r>
                <a:r>
                  <a:rPr lang="en-US" sz="2800" dirty="0" smtClean="0"/>
                  <a:t> s </a:t>
                </a:r>
                <a:r>
                  <a:rPr lang="en-US" sz="2800" dirty="0" err="1" smtClean="0"/>
                  <a:t>najmen</a:t>
                </a:r>
                <a:r>
                  <a:rPr lang="sk-SK" sz="2800" dirty="0" smtClean="0"/>
                  <a:t>ším spoluvýskytom</a:t>
                </a:r>
                <a:endParaRPr lang="sk-SK" sz="2800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sk-SK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sk-SK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sk-SK" sz="2800" i="1">
                            <a:latin typeface="Cambria Math"/>
                          </a:rPr>
                          <m:t>3 </m:t>
                        </m:r>
                      </m:den>
                    </m:f>
                  </m:oMath>
                </a14:m>
                <a:r>
                  <a:rPr lang="sk-SK" sz="2800" dirty="0"/>
                  <a:t> </a:t>
                </a:r>
                <a:r>
                  <a:rPr lang="sk-SK" sz="2800" dirty="0" smtClean="0"/>
                  <a:t>- riadený výber spomedzi ostatných slov</a:t>
                </a:r>
                <a:endParaRPr lang="sk-SK" sz="2800" dirty="0"/>
              </a:p>
              <a:p>
                <a:endParaRPr lang="sk-S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844824"/>
                <a:ext cx="7620000" cy="48006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0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Bodovanie</a:t>
            </a:r>
            <a:endParaRPr lang="sk-SK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250000"/>
                  </a:lnSpc>
                </a:pPr>
                <a:r>
                  <a:rPr lang="sk-SK" sz="2800" dirty="0" smtClean="0"/>
                  <a:t>Hraný Term &amp;  Vybrané Slovo</a:t>
                </a:r>
              </a:p>
              <a:p>
                <a:pPr>
                  <a:lnSpc>
                    <a:spcPct val="250000"/>
                  </a:lnSpc>
                </a:pPr>
                <a:r>
                  <a:rPr lang="sk-SK" sz="2800" dirty="0" smtClean="0"/>
                  <a:t>Body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k-SK" sz="2800" b="0" i="1" smtClean="0">
                            <a:latin typeface="Cambria Math"/>
                          </a:rPr>
                          <m:t>𝑑𝑜𝑘𝑢𝑚𝑒𝑛𝑡𝑦</m:t>
                        </m:r>
                        <m:r>
                          <a:rPr lang="sk-SK" sz="2800" b="0" i="1" smtClean="0">
                            <a:latin typeface="Cambria Math"/>
                          </a:rPr>
                          <m:t> </m:t>
                        </m:r>
                        <m:r>
                          <a:rPr lang="sk-SK" sz="2800" b="0" i="1" smtClean="0">
                            <a:latin typeface="Cambria Math"/>
                          </a:rPr>
                          <m:t>𝑜𝑏𝑠𝑎h𝑢𝑗</m:t>
                        </m:r>
                        <m:r>
                          <a:rPr lang="sk-SK" sz="2800" b="0" i="1" smtClean="0">
                            <a:latin typeface="Cambria Math"/>
                          </a:rPr>
                          <m:t>ú</m:t>
                        </m:r>
                        <m:r>
                          <a:rPr lang="sk-SK" sz="2800" b="0" i="1" smtClean="0">
                            <a:latin typeface="Cambria Math"/>
                          </a:rPr>
                          <m:t>𝑐𝑒</m:t>
                        </m:r>
                        <m:r>
                          <a:rPr lang="sk-SK" sz="2800" b="0" i="1" smtClean="0">
                            <a:latin typeface="Cambria Math"/>
                          </a:rPr>
                          <m:t> </m:t>
                        </m:r>
                        <m:r>
                          <a:rPr lang="sk-SK" sz="2800" b="0" i="1" smtClean="0">
                            <a:latin typeface="Cambria Math"/>
                          </a:rPr>
                          <m:t>𝑜𝑏𝑎</m:t>
                        </m:r>
                        <m:r>
                          <a:rPr lang="sk-SK" sz="2800" b="0" i="1" smtClean="0">
                            <a:latin typeface="Cambria Math"/>
                          </a:rPr>
                          <m:t> </m:t>
                        </m:r>
                        <m:r>
                          <a:rPr lang="sk-SK" sz="2800" b="0" i="1" smtClean="0">
                            <a:latin typeface="Cambria Math"/>
                          </a:rPr>
                          <m:t>𝑡𝑒𝑟𝑚𝑦</m:t>
                        </m:r>
                      </m:num>
                      <m:den>
                        <m:r>
                          <a:rPr lang="sk-SK" sz="2800" b="0" i="1" smtClean="0">
                            <a:latin typeface="Cambria Math"/>
                          </a:rPr>
                          <m:t>𝑑𝑜𝑘𝑢𝑚𝑒𝑛𝑡𝑦</m:t>
                        </m:r>
                        <m:r>
                          <a:rPr lang="sk-SK" sz="2800" b="0" i="1" smtClean="0">
                            <a:latin typeface="Cambria Math"/>
                          </a:rPr>
                          <m:t> </m:t>
                        </m:r>
                        <m:r>
                          <a:rPr lang="sk-SK" sz="2800" b="0" i="1" smtClean="0">
                            <a:latin typeface="Cambria Math"/>
                          </a:rPr>
                          <m:t>𝑜𝑏𝑠𝑎h𝑢𝑗</m:t>
                        </m:r>
                        <m:r>
                          <a:rPr lang="sk-SK" sz="2800" b="0" i="1" smtClean="0">
                            <a:latin typeface="Cambria Math"/>
                          </a:rPr>
                          <m:t>ú</m:t>
                        </m:r>
                        <m:r>
                          <a:rPr lang="sk-SK" sz="2800" b="0" i="1" smtClean="0">
                            <a:latin typeface="Cambria Math"/>
                          </a:rPr>
                          <m:t>𝑐𝑒</m:t>
                        </m:r>
                        <m:r>
                          <a:rPr lang="sk-SK" sz="2800" b="0" i="1" smtClean="0">
                            <a:latin typeface="Cambria Math"/>
                          </a:rPr>
                          <m:t> </m:t>
                        </m:r>
                        <m:r>
                          <a:rPr lang="sk-SK" sz="2800" b="0" i="1" smtClean="0">
                            <a:latin typeface="Cambria Math"/>
                          </a:rPr>
                          <m:t>𝐻𝑟𝑎𝑛</m:t>
                        </m:r>
                        <m:r>
                          <a:rPr lang="sk-SK" sz="2800" b="0" i="1" smtClean="0">
                            <a:latin typeface="Cambria Math"/>
                          </a:rPr>
                          <m:t>ý </m:t>
                        </m:r>
                        <m:r>
                          <a:rPr lang="sk-SK" sz="2800" b="0" i="1" smtClean="0">
                            <a:latin typeface="Cambria Math"/>
                          </a:rPr>
                          <m:t>𝑇𝑒𝑟𝑚</m:t>
                        </m:r>
                      </m:den>
                    </m:f>
                    <m:r>
                      <a:rPr lang="sk-SK" sz="2800" b="0" i="1" smtClean="0">
                        <a:latin typeface="Cambria Math"/>
                        <a:ea typeface="Cambria Math"/>
                      </a:rPr>
                      <m:t>×100</m:t>
                    </m:r>
                  </m:oMath>
                </a14:m>
                <a:endParaRPr lang="sk-SK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1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Experiment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sk-SK" sz="2800" dirty="0" smtClean="0"/>
              <a:t>Alef</a:t>
            </a:r>
            <a:endParaRPr lang="sk-SK" sz="2800" dirty="0"/>
          </a:p>
          <a:p>
            <a:pPr>
              <a:lnSpc>
                <a:spcPct val="250000"/>
              </a:lnSpc>
            </a:pPr>
            <a:r>
              <a:rPr lang="sk-SK" sz="2800" dirty="0" smtClean="0"/>
              <a:t>Princípy Softvérového Inžinierstva</a:t>
            </a:r>
          </a:p>
          <a:p>
            <a:pPr>
              <a:lnSpc>
                <a:spcPct val="250000"/>
              </a:lnSpc>
            </a:pPr>
            <a:r>
              <a:rPr lang="sk-SK" sz="2800" smtClean="0"/>
              <a:t>Overenie: precision &amp; recall</a:t>
            </a:r>
            <a:endParaRPr lang="sk-SK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4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494</TotalTime>
  <Words>119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Building Domain Model via  Game With a Purpose</vt:lpstr>
      <vt:lpstr>PowerPoint Presentation</vt:lpstr>
      <vt:lpstr>PowerPoint Presentation</vt:lpstr>
      <vt:lpstr>Predpríprava</vt:lpstr>
      <vt:lpstr>Výpočet spoluvýskytov</vt:lpstr>
      <vt:lpstr>Výber „termov do bubliniek“</vt:lpstr>
      <vt:lpstr>Bodovanie</vt:lpstr>
      <vt:lpstr>Experiment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Domain Model via  Game With a Purpose</dc:title>
  <dc:creator>.marek</dc:creator>
  <cp:lastModifiedBy>.marek</cp:lastModifiedBy>
  <cp:revision>13</cp:revision>
  <dcterms:created xsi:type="dcterms:W3CDTF">2012-02-27T18:44:12Z</dcterms:created>
  <dcterms:modified xsi:type="dcterms:W3CDTF">2012-02-29T00:12:31Z</dcterms:modified>
</cp:coreProperties>
</file>