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59" r:id="rId7"/>
    <p:sldId id="264" r:id="rId8"/>
    <p:sldId id="265" r:id="rId9"/>
    <p:sldId id="266" r:id="rId10"/>
    <p:sldId id="267" r:id="rId11"/>
    <p:sldId id="268" r:id="rId12"/>
    <p:sldId id="260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C1B9-06F6-4336-94BF-191AF7981DD8}" type="datetimeFigureOut">
              <a:rPr lang="sk-SK" smtClean="0"/>
              <a:t>28. 3. 2012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6645-EB6A-4BFF-B534-C73B02E1CFBC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sk-SK" dirty="0" smtClean="0"/>
              <a:t>ískavanie sémantiky a </a:t>
            </a:r>
            <a:r>
              <a:rPr lang="sk-SK" dirty="0" err="1" smtClean="0"/>
              <a:t>metadát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pomocou hier s účelom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sk-SK" dirty="0" smtClean="0"/>
              <a:t>Jakub Šimko </a:t>
            </a:r>
            <a:r>
              <a:rPr lang="en-US" dirty="0" smtClean="0"/>
              <a:t>@ Onto</a:t>
            </a:r>
            <a:r>
              <a:rPr lang="sk-SK" dirty="0" smtClean="0"/>
              <a:t>žúr</a:t>
            </a:r>
          </a:p>
          <a:p>
            <a:pPr marL="514350" indent="-514350"/>
            <a:r>
              <a:rPr lang="en-US" dirty="0" smtClean="0"/>
              <a:t>1.4.2012</a:t>
            </a:r>
          </a:p>
          <a:p>
            <a:pPr marL="514350" indent="-514350"/>
            <a:r>
              <a:rPr lang="sk-SK" dirty="0" err="1" smtClean="0"/>
              <a:t>jsimko</a:t>
            </a:r>
            <a:r>
              <a:rPr lang="en-US" dirty="0" smtClean="0"/>
              <a:t>@</a:t>
            </a:r>
            <a:r>
              <a:rPr lang="en-US" dirty="0" err="1" smtClean="0"/>
              <a:t>fiit.stuba.sk</a:t>
            </a:r>
            <a:endParaRPr lang="sk-SK" dirty="0"/>
          </a:p>
        </p:txBody>
      </p:sp>
      <p:pic>
        <p:nvPicPr>
          <p:cNvPr id="4" name="Picture 4" descr="F:\FIIT Ulohy\PeWe\logo\logo_pewe_titled_fullcolor_lbcg_f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877272"/>
            <a:ext cx="2252838" cy="80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Existuje hodnotiaca funkcia </a:t>
            </a:r>
            <a:br>
              <a:rPr lang="sk-SK" dirty="0" smtClean="0"/>
            </a:br>
            <a:r>
              <a:rPr lang="sk-SK" dirty="0" smtClean="0"/>
              <a:t>(aspoň približná)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Prípad niektorých NP ťažkých problémov či problémov mimo našej sféry</a:t>
            </a:r>
          </a:p>
          <a:p>
            <a:pPr lvl="1"/>
            <a:r>
              <a:rPr lang="sk-SK" dirty="0" err="1" smtClean="0"/>
              <a:t>Layout</a:t>
            </a:r>
            <a:r>
              <a:rPr lang="sk-SK" dirty="0" smtClean="0"/>
              <a:t> FPGA čipov, molekulové inžinierstvo</a:t>
            </a:r>
          </a:p>
          <a:p>
            <a:pPr>
              <a:buNone/>
            </a:pPr>
            <a:r>
              <a:rPr lang="en-US" dirty="0" smtClean="0"/>
              <a:t>+ 100% </a:t>
            </a:r>
            <a:r>
              <a:rPr lang="en-US" dirty="0" err="1" smtClean="0"/>
              <a:t>spo</a:t>
            </a:r>
            <a:r>
              <a:rPr lang="sk-SK" dirty="0" err="1" smtClean="0"/>
              <a:t>ľahlivosť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+ No </a:t>
            </a:r>
            <a:r>
              <a:rPr lang="sk-SK" dirty="0" err="1" smtClean="0"/>
              <a:t>cold-start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- </a:t>
            </a:r>
            <a:r>
              <a:rPr lang="sk-SK" dirty="0" err="1" smtClean="0"/>
              <a:t>Very</a:t>
            </a:r>
            <a:r>
              <a:rPr lang="sk-SK" dirty="0" smtClean="0"/>
              <a:t> </a:t>
            </a:r>
            <a:r>
              <a:rPr lang="sk-SK" dirty="0" err="1" smtClean="0"/>
              <a:t>case</a:t>
            </a:r>
            <a:r>
              <a:rPr lang="sk-SK" dirty="0" smtClean="0"/>
              <a:t> </a:t>
            </a:r>
            <a:r>
              <a:rPr lang="sk-SK" dirty="0" err="1" smtClean="0"/>
              <a:t>specific</a:t>
            </a:r>
            <a:endParaRPr lang="sk-SK" dirty="0"/>
          </a:p>
          <a:p>
            <a:pPr lvl="1"/>
            <a:endParaRPr lang="sk-SK" dirty="0" smtClean="0"/>
          </a:p>
        </p:txBody>
      </p:sp>
      <p:pic>
        <p:nvPicPr>
          <p:cNvPr id="4" name="Obrázok 3" descr="6685.fold-it-sc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113682"/>
            <a:ext cx="4483596" cy="3504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Pomocné artefakty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Oddelenie </a:t>
            </a:r>
            <a:r>
              <a:rPr lang="sk-SK" dirty="0" err="1" smtClean="0"/>
              <a:t>score</a:t>
            </a:r>
            <a:r>
              <a:rPr lang="sk-SK" dirty="0" smtClean="0"/>
              <a:t> funkcie od tvorby artefaktov</a:t>
            </a:r>
          </a:p>
          <a:p>
            <a:r>
              <a:rPr lang="sk-SK" dirty="0" smtClean="0"/>
              <a:t>Možnosť uľahčiť si hru tvorbou týchto artefaktov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en-US" dirty="0" smtClean="0"/>
              <a:t>+ No cold start</a:t>
            </a:r>
          </a:p>
          <a:p>
            <a:pPr>
              <a:buFontTx/>
              <a:buChar char="-"/>
            </a:pPr>
            <a:r>
              <a:rPr lang="sk-SK" dirty="0" smtClean="0"/>
              <a:t>Stále pomerne špecifické</a:t>
            </a:r>
          </a:p>
          <a:p>
            <a:pPr>
              <a:buFontTx/>
              <a:buChar char="-"/>
            </a:pPr>
            <a:r>
              <a:rPr lang="sk-SK" dirty="0" smtClean="0"/>
              <a:t>Tvorba artefaktu musí byť dostatočne jednoduchá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4" name="Obrázok 3" descr="PexAceScre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08920"/>
            <a:ext cx="4362599" cy="220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Sú ešte ďalšie možné riešenia validačného paradoxu?</a:t>
            </a:r>
          </a:p>
          <a:p>
            <a:pPr lvl="1"/>
            <a:r>
              <a:rPr lang="sk-SK" dirty="0" smtClean="0"/>
              <a:t>Napr. City </a:t>
            </a:r>
            <a:r>
              <a:rPr lang="sk-SK" dirty="0" err="1" smtClean="0"/>
              <a:t>Lights</a:t>
            </a:r>
            <a:r>
              <a:rPr lang="sk-SK" dirty="0" smtClean="0"/>
              <a:t> – nevytvárajú sa </a:t>
            </a:r>
            <a:r>
              <a:rPr lang="sk-SK" dirty="0" err="1" smtClean="0"/>
              <a:t>metadáta</a:t>
            </a:r>
            <a:r>
              <a:rPr lang="sk-SK" dirty="0" smtClean="0"/>
              <a:t> ale potvrdzujú</a:t>
            </a:r>
          </a:p>
          <a:p>
            <a:r>
              <a:rPr lang="sk-SK" dirty="0" smtClean="0"/>
              <a:t>Uspokojí sa hráč s približne </a:t>
            </a:r>
            <a:r>
              <a:rPr lang="sk-SK" dirty="0" err="1" smtClean="0"/>
              <a:t>korelujúcim</a:t>
            </a:r>
            <a:r>
              <a:rPr lang="sk-SK" dirty="0" smtClean="0"/>
              <a:t> skóre?</a:t>
            </a:r>
          </a:p>
          <a:p>
            <a:endParaRPr lang="sk-SK" dirty="0"/>
          </a:p>
          <a:p>
            <a:r>
              <a:rPr lang="sk-SK" dirty="0" smtClean="0"/>
              <a:t>Širšie k hrám s účelom</a:t>
            </a:r>
          </a:p>
          <a:p>
            <a:pPr lvl="1"/>
            <a:r>
              <a:rPr lang="sk-SK" dirty="0" smtClean="0"/>
              <a:t>Ako ich rozumne zatraktívniť?</a:t>
            </a:r>
          </a:p>
          <a:p>
            <a:pPr lvl="1"/>
            <a:r>
              <a:rPr lang="sk-SK" dirty="0" smtClean="0"/>
              <a:t>Ako zjednodušiť tvorbu artefaktov? (písanie textu je </a:t>
            </a:r>
            <a:r>
              <a:rPr lang="sk-SK" dirty="0" err="1" smtClean="0"/>
              <a:t>evil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Ako prinútiť toho úradníka, aby namiesto solitéru trieskal do hry s účelom?</a:t>
            </a:r>
            <a:endParaRPr lang="sk-SK" dirty="0"/>
          </a:p>
          <a:p>
            <a:pPr lvl="1"/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všetko má zmysel vedieť?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Opisy dokumentov</a:t>
            </a:r>
          </a:p>
          <a:p>
            <a:pPr lvl="1"/>
            <a:r>
              <a:rPr lang="sk-SK" dirty="0" smtClean="0"/>
              <a:t>Texty</a:t>
            </a:r>
          </a:p>
          <a:p>
            <a:pPr lvl="1"/>
            <a:r>
              <a:rPr lang="sk-SK" dirty="0" smtClean="0"/>
              <a:t>Multimédiá</a:t>
            </a:r>
          </a:p>
          <a:p>
            <a:pPr lvl="1"/>
            <a:r>
              <a:rPr lang="sk-SK" dirty="0" smtClean="0"/>
              <a:t>Web</a:t>
            </a:r>
          </a:p>
          <a:p>
            <a:pPr lvl="1"/>
            <a:r>
              <a:rPr lang="sk-SK" dirty="0" smtClean="0"/>
              <a:t>...</a:t>
            </a:r>
          </a:p>
          <a:p>
            <a:r>
              <a:rPr lang="sk-SK" dirty="0" smtClean="0"/>
              <a:t>Doménové modely</a:t>
            </a:r>
          </a:p>
          <a:p>
            <a:pPr lvl="1"/>
            <a:r>
              <a:rPr lang="sk-SK" dirty="0" smtClean="0"/>
              <a:t>Koncepty</a:t>
            </a:r>
          </a:p>
          <a:p>
            <a:pPr lvl="1"/>
            <a:r>
              <a:rPr lang="sk-SK" dirty="0" smtClean="0"/>
              <a:t>Atribúty</a:t>
            </a:r>
          </a:p>
          <a:p>
            <a:pPr lvl="1"/>
            <a:r>
              <a:rPr lang="sk-SK" dirty="0" smtClean="0"/>
              <a:t>Vzťahy</a:t>
            </a:r>
          </a:p>
          <a:p>
            <a:pPr lvl="1"/>
            <a:r>
              <a:rPr lang="sk-SK" dirty="0" smtClean="0"/>
              <a:t>...</a:t>
            </a:r>
          </a:p>
          <a:p>
            <a:endParaRPr lang="sk-SK" dirty="0"/>
          </a:p>
          <a:p>
            <a:pPr lvl="1"/>
            <a:endParaRPr lang="sk-SK" dirty="0"/>
          </a:p>
        </p:txBody>
      </p:sp>
      <p:grpSp>
        <p:nvGrpSpPr>
          <p:cNvPr id="9" name="Skupina 8"/>
          <p:cNvGrpSpPr/>
          <p:nvPr/>
        </p:nvGrpSpPr>
        <p:grpSpPr>
          <a:xfrm>
            <a:off x="5643570" y="1556792"/>
            <a:ext cx="3104894" cy="2442678"/>
            <a:chOff x="5643570" y="1556792"/>
            <a:chExt cx="3104894" cy="2442678"/>
          </a:xfrm>
        </p:grpSpPr>
        <p:pic>
          <p:nvPicPr>
            <p:cNvPr id="5" name="Obrázok 4" descr="04062011023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593591" y="1556792"/>
              <a:ext cx="1154873" cy="2054935"/>
            </a:xfrm>
            <a:prstGeom prst="rect">
              <a:avLst/>
            </a:prstGeom>
          </p:spPr>
        </p:pic>
        <p:pic>
          <p:nvPicPr>
            <p:cNvPr id="6" name="Obrázok 5" descr="05062011033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643570" y="2006070"/>
              <a:ext cx="2009438" cy="1129304"/>
            </a:xfrm>
            <a:prstGeom prst="rect">
              <a:avLst/>
            </a:prstGeom>
          </p:spPr>
        </p:pic>
        <p:pic>
          <p:nvPicPr>
            <p:cNvPr id="7" name="Obrázok 6" descr="04062011005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5868144" y="2636912"/>
              <a:ext cx="2424480" cy="1362558"/>
            </a:xfrm>
            <a:prstGeom prst="rect">
              <a:avLst/>
            </a:prstGeom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60758" y="4365104"/>
            <a:ext cx="571476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Typy sémantiky, metódy tvorby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900113" y="1412875"/>
          <a:ext cx="7272808" cy="5081807"/>
        </p:xfrm>
        <a:graphic>
          <a:graphicData uri="http://schemas.openxmlformats.org/drawingml/2006/table">
            <a:tbl>
              <a:tblPr/>
              <a:tblGrid>
                <a:gridCol w="1538314"/>
                <a:gridCol w="1986990"/>
                <a:gridCol w="1914347"/>
                <a:gridCol w="1833157"/>
              </a:tblGrid>
              <a:tr h="48779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Expertné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Automatické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Crowdsourcing</a:t>
                      </a:r>
                      <a:endParaRPr lang="sk-SK" sz="20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67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Anotácie</a:t>
                      </a:r>
                      <a:r>
                        <a:rPr lang="sk-SK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textov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Databázy</a:t>
                      </a:r>
                      <a:r>
                        <a:rPr lang="sk-SK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</a:t>
                      </a: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pravodajských agentúr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Vyhľadávače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Delicious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</a:p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ry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 </a:t>
                      </a: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účelom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92913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Anotácie </a:t>
                      </a:r>
                      <a:r>
                        <a:rPr lang="sk-SK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multimed</a:t>
                      </a:r>
                      <a:r>
                        <a:rPr lang="sk-SK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sk-SK" sz="2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obsahu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Komerčné</a:t>
                      </a:r>
                      <a:r>
                        <a:rPr lang="sk-SK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galérie obrázkov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Strojové učenie, analýza kontextu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Flickr</a:t>
                      </a:r>
                      <a:r>
                        <a:rPr lang="sk-SK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endParaRPr lang="en-US" sz="2000" b="0" i="1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sk-SK" sz="20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Facebook</a:t>
                      </a:r>
                      <a:r>
                        <a:rPr lang="sk-SK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značky,</a:t>
                      </a:r>
                    </a:p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hry</a:t>
                      </a:r>
                      <a:r>
                        <a:rPr lang="sk-SK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 účelom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88267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Ontológie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Cyc</a:t>
                      </a:r>
                      <a:endParaRPr lang="sk-SK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OntoSyphon</a:t>
                      </a:r>
                      <a:endParaRPr lang="sk-SK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DBpedia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endParaRPr lang="sk-SK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hry</a:t>
                      </a:r>
                      <a:r>
                        <a:rPr lang="sk-SK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 účelom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913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Taxonómie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WordNet</a:t>
                      </a:r>
                      <a:r>
                        <a:rPr lang="sk-SK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taxonómia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TaxaMiner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asymetrická</a:t>
                      </a:r>
                      <a:r>
                        <a:rPr lang="sk-SK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vzdialenosť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Hry</a:t>
                      </a:r>
                      <a:r>
                        <a:rPr lang="sk-SK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 účelom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92913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Plochá, ľahká sémantika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WordNet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sk-SK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synsety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Latentná sémantická</a:t>
                      </a:r>
                      <a:r>
                        <a:rPr lang="sk-SK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analýza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Folksonómie</a:t>
                      </a:r>
                      <a:r>
                        <a:rPr lang="sk-SK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sk-SK" sz="20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Delicious</a:t>
                      </a:r>
                      <a:r>
                        <a:rPr lang="sk-SK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sk-SK" sz="20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Flickr</a:t>
                      </a:r>
                      <a:r>
                        <a:rPr lang="sk-SK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hry</a:t>
                      </a:r>
                      <a:r>
                        <a:rPr lang="sk-SK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 účelom</a:t>
                      </a:r>
                      <a:endParaRPr lang="sk-SK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sp>
        <p:nvSpPr>
          <p:cNvPr id="4" name="Ovál 3"/>
          <p:cNvSpPr/>
          <p:nvPr/>
        </p:nvSpPr>
        <p:spPr>
          <a:xfrm>
            <a:off x="5940152" y="980728"/>
            <a:ext cx="2664296" cy="587727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hry s účelom? Videli ste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Ale aby ste nepovedali...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FIIT Ulohy\dottore\dizertacia\DP2\document source\source_latex_DP2\images\peekaboom-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8" y="-9038"/>
            <a:ext cx="9162534" cy="686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Čím je hra s účelom špecifická?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Okrem zábavy plní iný účel</a:t>
            </a:r>
          </a:p>
          <a:p>
            <a:r>
              <a:rPr lang="sk-SK" dirty="0" smtClean="0"/>
              <a:t>Je ťažké ju vytvoriť</a:t>
            </a:r>
          </a:p>
          <a:p>
            <a:pPr lvl="1"/>
            <a:r>
              <a:rPr lang="sk-SK" dirty="0" smtClean="0"/>
              <a:t>Žiadna „</a:t>
            </a:r>
            <a:r>
              <a:rPr lang="sk-SK" dirty="0" err="1" smtClean="0"/>
              <a:t>Unified</a:t>
            </a:r>
            <a:r>
              <a:rPr lang="sk-SK" dirty="0" smtClean="0"/>
              <a:t> GWAP </a:t>
            </a:r>
            <a:r>
              <a:rPr lang="sk-SK" dirty="0" err="1" smtClean="0"/>
              <a:t>Design</a:t>
            </a:r>
            <a:r>
              <a:rPr lang="sk-SK" dirty="0" smtClean="0"/>
              <a:t> </a:t>
            </a:r>
            <a:r>
              <a:rPr lang="sk-SK" dirty="0" err="1" smtClean="0"/>
              <a:t>Theory</a:t>
            </a:r>
            <a:r>
              <a:rPr lang="sk-SK" dirty="0" smtClean="0"/>
              <a:t>“ neexistuje</a:t>
            </a:r>
          </a:p>
          <a:p>
            <a:pPr lvl="1"/>
            <a:r>
              <a:rPr lang="sk-SK" dirty="0" smtClean="0"/>
              <a:t>Problémy s podvádzaním</a:t>
            </a:r>
          </a:p>
          <a:p>
            <a:pPr lvl="1"/>
            <a:r>
              <a:rPr lang="sk-SK" dirty="0" smtClean="0"/>
              <a:t>Problémy s atraktívnosťou</a:t>
            </a:r>
          </a:p>
          <a:p>
            <a:pPr lvl="1"/>
            <a:r>
              <a:rPr lang="sk-SK" dirty="0" smtClean="0"/>
              <a:t>Problém funkčného mechanizmu –najmä spôsob </a:t>
            </a:r>
            <a:r>
              <a:rPr lang="sk-SK" u="sng" dirty="0" smtClean="0"/>
              <a:t>validácie artefaktov </a:t>
            </a:r>
            <a:r>
              <a:rPr lang="sk-SK" dirty="0" smtClean="0"/>
              <a:t>vytváraných v hre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Paradox validácie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Hráči majú vytvárať užitočné artefakty pretože to stroje nedokážu</a:t>
            </a:r>
          </a:p>
          <a:p>
            <a:r>
              <a:rPr lang="sk-SK" dirty="0" smtClean="0"/>
              <a:t>A majú byť za jej kvalitu ohodnotení bodovo</a:t>
            </a:r>
          </a:p>
          <a:p>
            <a:pPr lvl="1"/>
            <a:r>
              <a:rPr lang="sk-SK" dirty="0" smtClean="0"/>
              <a:t>Inak prestanú plniť jej účel</a:t>
            </a:r>
          </a:p>
          <a:p>
            <a:r>
              <a:rPr lang="sk-SK" dirty="0" smtClean="0"/>
              <a:t>Kto však posúdi správnosť týchto artefaktov? Má to byť ten stroj, ktorý ich nedokáže vytvárať?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Viac hráčov hrá hru naraz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+</a:t>
            </a:r>
            <a:r>
              <a:rPr lang="sk-SK" dirty="0" smtClean="0"/>
              <a:t> Spoľahlivé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+</a:t>
            </a:r>
            <a:r>
              <a:rPr lang="sk-SK" dirty="0" smtClean="0"/>
              <a:t> </a:t>
            </a:r>
            <a:r>
              <a:rPr lang="en-US" dirty="0" err="1" smtClean="0"/>
              <a:t>Soci</a:t>
            </a:r>
            <a:r>
              <a:rPr lang="sk-SK" dirty="0" err="1" smtClean="0"/>
              <a:t>álna</a:t>
            </a:r>
            <a:r>
              <a:rPr lang="sk-SK" dirty="0" smtClean="0"/>
              <a:t> interakcia</a:t>
            </a:r>
          </a:p>
          <a:p>
            <a:pPr>
              <a:buFontTx/>
              <a:buChar char="-"/>
            </a:pPr>
            <a:r>
              <a:rPr lang="sk-SK" dirty="0" smtClean="0"/>
              <a:t>Problém studeného štartu</a:t>
            </a:r>
          </a:p>
          <a:p>
            <a:pPr>
              <a:buFontTx/>
              <a:buChar char="-"/>
            </a:pPr>
            <a:endParaRPr lang="sk-SK" dirty="0"/>
          </a:p>
          <a:p>
            <a:r>
              <a:rPr lang="sk-SK" dirty="0" smtClean="0"/>
              <a:t>Problém studeného štartu čiastočne rieši používanie </a:t>
            </a:r>
            <a:r>
              <a:rPr lang="sk-SK" dirty="0" err="1" smtClean="0"/>
              <a:t>botov</a:t>
            </a:r>
            <a:r>
              <a:rPr lang="sk-SK" dirty="0" smtClean="0"/>
              <a:t>, nie je však použiteľné všade</a:t>
            </a:r>
          </a:p>
        </p:txBody>
      </p:sp>
      <p:pic>
        <p:nvPicPr>
          <p:cNvPr id="4" name="Picture 2" descr="F:\FIIT Ulohy\dottore\dizertacia\DP2\document source\source_latex_DP2\images\peekaboom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3096344" cy="232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Bootstrapping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Časť úloh položených hráčovi má známe riešenie, časť nemá</a:t>
            </a:r>
          </a:p>
          <a:p>
            <a:r>
              <a:rPr lang="sk-SK" dirty="0" smtClean="0"/>
              <a:t>Kontroluje sa poctivosť hráča</a:t>
            </a:r>
            <a:endParaRPr lang="sk-SK" dirty="0"/>
          </a:p>
          <a:p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en-US" dirty="0" smtClean="0"/>
              <a:t>+ </a:t>
            </a:r>
            <a:r>
              <a:rPr lang="sk-SK" dirty="0" smtClean="0"/>
              <a:t>Single </a:t>
            </a:r>
            <a:r>
              <a:rPr lang="sk-SK" dirty="0" err="1" smtClean="0"/>
              <a:t>player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Potreba vytvorenia </a:t>
            </a:r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kontrolného </a:t>
            </a:r>
            <a:r>
              <a:rPr lang="sk-SK" dirty="0" err="1" smtClean="0"/>
              <a:t>datasetu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Malý </a:t>
            </a:r>
            <a:r>
              <a:rPr lang="sk-SK" dirty="0" err="1" smtClean="0"/>
              <a:t>throughput</a:t>
            </a:r>
            <a:endParaRPr lang="sk-SK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376338" cy="34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4158</TotalTime>
  <Words>370</Words>
  <Application>Microsoft Office PowerPoint</Application>
  <PresentationFormat>Prezentácia na obrazovke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Získavanie sémantiky a metadát pomocou hier s účelom</vt:lpstr>
      <vt:lpstr>Čo všetko má zmysel vedieť?</vt:lpstr>
      <vt:lpstr>Typy sémantiky, metódy tvorby</vt:lpstr>
      <vt:lpstr>Príklad hry s účelom? Videli ste </vt:lpstr>
      <vt:lpstr>Snímka 5</vt:lpstr>
      <vt:lpstr>Čím je hra s účelom špecifická?</vt:lpstr>
      <vt:lpstr>Paradox validácie</vt:lpstr>
      <vt:lpstr>Viac hráčov hrá hru naraz</vt:lpstr>
      <vt:lpstr>Bootstrapping</vt:lpstr>
      <vt:lpstr>Existuje hodnotiaca funkcia  (aspoň približná)</vt:lpstr>
      <vt:lpstr>Pomocné artefakty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kUbb</dc:creator>
  <cp:lastModifiedBy>kUbb</cp:lastModifiedBy>
  <cp:revision>32</cp:revision>
  <dcterms:created xsi:type="dcterms:W3CDTF">2012-03-28T21:23:20Z</dcterms:created>
  <dcterms:modified xsi:type="dcterms:W3CDTF">2012-03-31T18:41:36Z</dcterms:modified>
</cp:coreProperties>
</file>