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66" d="100"/>
          <a:sy n="66" d="100"/>
        </p:scale>
        <p:origin x="87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226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33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77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975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441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99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252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543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368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044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039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9CE3-8F95-4CD5-8E93-E5509CC9E6CC}" type="datetimeFigureOut">
              <a:rPr lang="sk-SK" smtClean="0"/>
              <a:t>30.10.2012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2925D-7957-4D91-9BD3-D28F59F8A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010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644662"/>
            <a:ext cx="12192000" cy="12133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5055490" y="6020495"/>
            <a:ext cx="20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4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Márius </a:t>
            </a:r>
            <a:r>
              <a:rPr lang="sk-SK" sz="2400" dirty="0" err="1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Šajgalík</a:t>
            </a:r>
            <a:endParaRPr lang="sk-SK" sz="24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609" y="5776849"/>
            <a:ext cx="2609290" cy="9489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63" y="5989391"/>
            <a:ext cx="4219575" cy="5238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49" y="1878239"/>
            <a:ext cx="94869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6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174"/>
          <a:stretch/>
        </p:blipFill>
        <p:spPr>
          <a:xfrm>
            <a:off x="428172" y="0"/>
            <a:ext cx="11335657" cy="685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Brumo - </a:t>
            </a:r>
            <a:r>
              <a:rPr lang="en-GB" dirty="0" err="1" smtClean="0"/>
              <a:t>novinky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Možnosť zakázať nainštalované rozšírenie</a:t>
            </a:r>
            <a:endParaRPr lang="en-GB" dirty="0" smtClean="0"/>
          </a:p>
          <a:p>
            <a:r>
              <a:rPr lang="sk-SK" dirty="0" smtClean="0"/>
              <a:t>Online rozšírenia</a:t>
            </a:r>
          </a:p>
          <a:p>
            <a:pPr lvl="1"/>
            <a:r>
              <a:rPr lang="sk-SK" dirty="0" err="1" smtClean="0"/>
              <a:t>Logovač</a:t>
            </a:r>
            <a:r>
              <a:rPr lang="sk-SK" dirty="0" smtClean="0"/>
              <a:t> aktivity (</a:t>
            </a:r>
            <a:r>
              <a:rPr lang="sk-SK" dirty="0" err="1" smtClean="0"/>
              <a:t>activity</a:t>
            </a:r>
            <a:r>
              <a:rPr lang="sk-SK" dirty="0" smtClean="0"/>
              <a:t> </a:t>
            </a:r>
            <a:r>
              <a:rPr lang="sk-SK" dirty="0" err="1" smtClean="0"/>
              <a:t>logger</a:t>
            </a:r>
            <a:r>
              <a:rPr lang="sk-SK" dirty="0" smtClean="0"/>
              <a:t>)</a:t>
            </a:r>
          </a:p>
          <a:p>
            <a:pPr lvl="1"/>
            <a:r>
              <a:rPr lang="en-GB" dirty="0" smtClean="0"/>
              <a:t>Tagger feedback – </a:t>
            </a:r>
            <a:r>
              <a:rPr lang="en-GB" dirty="0" err="1" smtClean="0"/>
              <a:t>prebieha</a:t>
            </a:r>
            <a:r>
              <a:rPr lang="en-GB" dirty="0" smtClean="0"/>
              <a:t> </a:t>
            </a:r>
            <a:r>
              <a:rPr lang="en-GB" dirty="0" err="1" smtClean="0"/>
              <a:t>testovanie</a:t>
            </a:r>
            <a:endParaRPr lang="en-GB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57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5523" b="5143"/>
          <a:stretch/>
        </p:blipFill>
        <p:spPr>
          <a:xfrm>
            <a:off x="0" y="0"/>
            <a:ext cx="12191999" cy="680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5523" b="5969"/>
          <a:stretch/>
        </p:blipFill>
        <p:spPr>
          <a:xfrm>
            <a:off x="0" y="0"/>
            <a:ext cx="12192000" cy="674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9972"/>
          <a:stretch/>
        </p:blipFill>
        <p:spPr>
          <a:xfrm>
            <a:off x="0" y="1"/>
            <a:ext cx="12201078" cy="686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44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314819"/>
            <a:ext cx="10515600" cy="1325563"/>
          </a:xfrm>
        </p:spPr>
        <p:txBody>
          <a:bodyPr/>
          <a:lstStyle/>
          <a:p>
            <a:pPr algn="ctr"/>
            <a:r>
              <a:rPr lang="sk-SK" dirty="0" err="1" smtClean="0">
                <a:solidFill>
                  <a:schemeClr val="accent1">
                    <a:lumMod val="75000"/>
                  </a:schemeClr>
                </a:solidFill>
                <a:latin typeface="Kristen ITC" panose="03050502040202030202" pitchFamily="66" charset="0"/>
              </a:rPr>
              <a:t>sajgalik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Kristen ITC" panose="03050502040202030202" pitchFamily="66" charset="0"/>
              </a:rPr>
              <a:t>@fiit.stuba.sk</a:t>
            </a:r>
            <a:endParaRPr lang="sk-SK" dirty="0">
              <a:solidFill>
                <a:schemeClr val="accent1">
                  <a:lumMod val="75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77371" y="3920133"/>
            <a:ext cx="114372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http://vm08.ucebne.fiit.stuba.sk/MePersonality/index.html</a:t>
            </a:r>
            <a:endParaRPr lang="sk-SK" sz="2800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57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5242</TotalTime>
  <Words>27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Kristen ITC</vt:lpstr>
      <vt:lpstr>Segoe UI Light</vt:lpstr>
      <vt:lpstr>Office Theme</vt:lpstr>
      <vt:lpstr>PowerPoint Presentation</vt:lpstr>
      <vt:lpstr>PowerPoint Presentation</vt:lpstr>
      <vt:lpstr>Brumo - novinky</vt:lpstr>
      <vt:lpstr>PowerPoint Presentation</vt:lpstr>
      <vt:lpstr>PowerPoint Presentation</vt:lpstr>
      <vt:lpstr>PowerPoint Presentation</vt:lpstr>
      <vt:lpstr>sajgalik@fiit.stuba.sk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Márius Šajgalík</dc:creator>
  <cp:lastModifiedBy>Márius Šajgalík</cp:lastModifiedBy>
  <cp:revision>10</cp:revision>
  <dcterms:created xsi:type="dcterms:W3CDTF">2012-10-30T09:46:17Z</dcterms:created>
  <dcterms:modified xsi:type="dcterms:W3CDTF">2012-11-03T01:08:55Z</dcterms:modified>
</cp:coreProperties>
</file>