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B59BD-DD00-42CA-95CE-23B5E755A123}" type="datetimeFigureOut">
              <a:rPr lang="sk-SK" smtClean="0"/>
              <a:t>17. 3. 2011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4382-A21D-4A97-B9E3-D94B3D6D839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ConceptNet</a:t>
            </a:r>
            <a:r>
              <a:rPr lang="en-US" dirty="0" smtClean="0"/>
              <a:t> – Common </a:t>
            </a:r>
            <a:r>
              <a:rPr lang="en-US" dirty="0"/>
              <a:t>S</a:t>
            </a:r>
            <a:r>
              <a:rPr lang="en-US" dirty="0" smtClean="0"/>
              <a:t>ense Facts</a:t>
            </a:r>
            <a:endParaRPr lang="sk-SK" dirty="0"/>
          </a:p>
        </p:txBody>
      </p:sp>
      <p:pic>
        <p:nvPicPr>
          <p:cNvPr id="1026" name="Picture 2" descr="F:\FIIT Ulohy\PeWe\2011_spring\conceptnet\9781405148641_chapter_27_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92888" cy="5308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ConceptNet</a:t>
            </a:r>
            <a:r>
              <a:rPr lang="en-US" dirty="0" smtClean="0"/>
              <a:t> – How to access it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http://csc.media.mit.edu/conceptnet</a:t>
            </a:r>
          </a:p>
          <a:p>
            <a:r>
              <a:rPr lang="en-US" dirty="0" smtClean="0"/>
              <a:t>REST API (or Python library)</a:t>
            </a:r>
          </a:p>
          <a:p>
            <a:pPr lvl="1"/>
            <a:r>
              <a:rPr lang="en-US" dirty="0" smtClean="0"/>
              <a:t>No SPARQL needed</a:t>
            </a:r>
          </a:p>
          <a:p>
            <a:pPr lvl="1"/>
            <a:r>
              <a:rPr lang="en-US" dirty="0" smtClean="0"/>
              <a:t>Only simple calls (no reasoning)</a:t>
            </a:r>
          </a:p>
          <a:p>
            <a:pPr lvl="1"/>
            <a:r>
              <a:rPr lang="en-US" dirty="0" smtClean="0"/>
              <a:t>Returns JSON, XML or YAML</a:t>
            </a:r>
          </a:p>
          <a:p>
            <a:pPr lvl="1"/>
            <a:r>
              <a:rPr lang="en-US" dirty="0" err="1" smtClean="0"/>
              <a:t>google</a:t>
            </a:r>
            <a:r>
              <a:rPr lang="en-US" dirty="0" smtClean="0"/>
              <a:t> for other language ports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Ontology for starters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Prezentácia na obrazovke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ConceptNet – Common Sense Facts</vt:lpstr>
      <vt:lpstr>ConceptNet – How to access it</vt:lpstr>
    </vt:vector>
  </TitlesOfParts>
  <Company>EKONOVA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ConceptNet – Common Sense Facts</dc:title>
  <dc:creator>Peter</dc:creator>
  <cp:lastModifiedBy>Peter</cp:lastModifiedBy>
  <cp:revision>3</cp:revision>
  <dcterms:created xsi:type="dcterms:W3CDTF">2011-03-16T23:32:38Z</dcterms:created>
  <dcterms:modified xsi:type="dcterms:W3CDTF">2011-03-16T23:51:00Z</dcterms:modified>
</cp:coreProperties>
</file>