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3" r:id="rId4"/>
    <p:sldId id="288" r:id="rId5"/>
    <p:sldId id="257" r:id="rId6"/>
    <p:sldId id="258" r:id="rId7"/>
    <p:sldId id="260" r:id="rId8"/>
    <p:sldId id="263" r:id="rId9"/>
    <p:sldId id="285" r:id="rId10"/>
    <p:sldId id="286" r:id="rId11"/>
    <p:sldId id="284" r:id="rId12"/>
    <p:sldId id="281" r:id="rId13"/>
    <p:sldId id="282" r:id="rId14"/>
    <p:sldId id="261" r:id="rId15"/>
    <p:sldId id="262" r:id="rId16"/>
    <p:sldId id="264" r:id="rId17"/>
    <p:sldId id="265" r:id="rId18"/>
    <p:sldId id="266" r:id="rId19"/>
    <p:sldId id="278" r:id="rId20"/>
    <p:sldId id="267" r:id="rId21"/>
    <p:sldId id="268" r:id="rId22"/>
    <p:sldId id="269" r:id="rId23"/>
    <p:sldId id="270" r:id="rId24"/>
    <p:sldId id="277" r:id="rId25"/>
    <p:sldId id="279" r:id="rId26"/>
    <p:sldId id="280" r:id="rId27"/>
    <p:sldId id="271" r:id="rId28"/>
    <p:sldId id="272" r:id="rId29"/>
    <p:sldId id="273" r:id="rId30"/>
    <p:sldId id="274" r:id="rId31"/>
    <p:sldId id="275" r:id="rId32"/>
    <p:sldId id="276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1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Karol\Desktop\fiit\PNG\STU-FIIT-zfv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1920"/>
            <a:ext cx="3721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80" y="5784564"/>
            <a:ext cx="808008" cy="93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5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3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7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8816"/>
            <a:ext cx="104360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BFA6306-893D-4FC8-9C31-45119CADA867}" type="datetimeFigureOut">
              <a:rPr lang="sk-SK" smtClean="0"/>
              <a:t>15.10.2013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3608" y="6528816"/>
            <a:ext cx="7056784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533197"/>
            <a:ext cx="1044000" cy="3248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2"/>
                </a:solidFill>
              </a:defRPr>
            </a:lvl1pPr>
          </a:lstStyle>
          <a:p>
            <a:fld id="{21A60AC9-6FBC-4245-B8B4-4FB1578EFAE5}" type="slidenum">
              <a:rPr lang="sk-SK" smtClean="0"/>
              <a:t>‹#›</a:t>
            </a:fld>
            <a:endParaRPr lang="sk-SK"/>
          </a:p>
        </p:txBody>
      </p:sp>
      <p:pic>
        <p:nvPicPr>
          <p:cNvPr id="1026" name="Picture 2" descr="C:\Users\Karol\Desktop\top_logo_fiit_sk_nov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/>
          <a:stretch/>
        </p:blipFill>
        <p:spPr bwMode="auto">
          <a:xfrm>
            <a:off x="1043608" y="2616"/>
            <a:ext cx="1762139" cy="3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rol\Desktop\logo_pewe_titled_mono_negative_fin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/>
          <a:stretch/>
        </p:blipFill>
        <p:spPr bwMode="auto">
          <a:xfrm>
            <a:off x="8092479" y="-94197"/>
            <a:ext cx="1036584" cy="5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Karol\Desktop\top_logo_fiit_sk_nov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8"/>
          <a:stretch/>
        </p:blipFill>
        <p:spPr bwMode="auto">
          <a:xfrm>
            <a:off x="15237" y="2616"/>
            <a:ext cx="1139351" cy="4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Karol\Desktop\logo_pewe_titled_mono_negative_fin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3"/>
          <a:stretch/>
        </p:blipFill>
        <p:spPr bwMode="auto">
          <a:xfrm>
            <a:off x="7777831" y="21637"/>
            <a:ext cx="288032" cy="3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DEXA 2013</a:t>
            </a:r>
            <a:r>
              <a:rPr lang="sk-SK" dirty="0" smtClean="0"/>
              <a:t> (26.8.–29.8.)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Karol, M</a:t>
            </a:r>
            <a:r>
              <a:rPr lang="sk-SK" dirty="0" err="1" smtClean="0"/>
              <a:t>árius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28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Hamani</a:t>
            </a:r>
            <a:r>
              <a:rPr lang="sk-SK" dirty="0" smtClean="0"/>
              <a:t>, M., </a:t>
            </a:r>
            <a:r>
              <a:rPr lang="sk-SK" dirty="0" err="1" smtClean="0"/>
              <a:t>Maamri</a:t>
            </a:r>
            <a:r>
              <a:rPr lang="sk-SK" dirty="0" smtClean="0"/>
              <a:t>, R.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Word Semantic Similarity Based on Document </a:t>
            </a:r>
            <a:r>
              <a:rPr lang="en-US" i="1" dirty="0" smtClean="0"/>
              <a:t>Title</a:t>
            </a:r>
            <a:endParaRPr lang="sk-SK" i="1" dirty="0" smtClean="0"/>
          </a:p>
          <a:p>
            <a:r>
              <a:rPr lang="sk-SK" dirty="0" smtClean="0"/>
              <a:t>Podobnosť slov na základe názvu dokumentu iba podľa počtu stránok vo výsledkoch vyhľadávania dáva lepšie výsledky bez použitia URL a obsahu dokumentu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797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" y="540000"/>
            <a:ext cx="9145120" cy="6057158"/>
          </a:xfrm>
        </p:spPr>
      </p:pic>
    </p:spTree>
    <p:extLst>
      <p:ext uri="{BB962C8B-B14F-4D97-AF65-F5344CB8AC3E}">
        <p14:creationId xmlns:p14="http://schemas.microsoft.com/office/powerpoint/2010/main" val="6137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Boukorca</a:t>
            </a:r>
            <a:r>
              <a:rPr lang="sk-SK" dirty="0" smtClean="0"/>
              <a:t>, A</a:t>
            </a:r>
            <a:r>
              <a:rPr lang="sk-SK" dirty="0"/>
              <a:t>., </a:t>
            </a:r>
            <a:r>
              <a:rPr lang="sk-SK" dirty="0" err="1"/>
              <a:t>Bellatreche</a:t>
            </a:r>
            <a:r>
              <a:rPr lang="sk-SK" dirty="0" smtClean="0"/>
              <a:t>, L., </a:t>
            </a:r>
            <a:r>
              <a:rPr lang="sk-SK" dirty="0"/>
              <a:t>et 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SONIC: Scalable </a:t>
            </a:r>
            <a:r>
              <a:rPr lang="sk-SK" i="1" dirty="0"/>
              <a:t>m</a:t>
            </a:r>
            <a:r>
              <a:rPr lang="en-US" i="1" dirty="0" err="1" smtClean="0"/>
              <a:t>ulti</a:t>
            </a:r>
            <a:r>
              <a:rPr lang="en-US" i="1" dirty="0" smtClean="0"/>
              <a:t>-query </a:t>
            </a:r>
            <a:r>
              <a:rPr lang="sk-SK" i="1" dirty="0" smtClean="0"/>
              <a:t>o</a:t>
            </a:r>
            <a:r>
              <a:rPr lang="en-US" i="1" dirty="0" err="1" smtClean="0"/>
              <a:t>ptimizatio</a:t>
            </a:r>
            <a:r>
              <a:rPr lang="sk-SK" i="1" dirty="0" smtClean="0"/>
              <a:t>n</a:t>
            </a:r>
            <a:r>
              <a:rPr lang="en-US" i="1" dirty="0" smtClean="0"/>
              <a:t> </a:t>
            </a:r>
            <a:r>
              <a:rPr lang="en-US" i="1" dirty="0"/>
              <a:t>through </a:t>
            </a:r>
            <a:r>
              <a:rPr lang="sk-SK" i="1" dirty="0" smtClean="0"/>
              <a:t>i</a:t>
            </a:r>
            <a:r>
              <a:rPr lang="en-US" i="1" dirty="0" err="1" smtClean="0"/>
              <a:t>ntegrated</a:t>
            </a:r>
            <a:r>
              <a:rPr lang="en-US" i="1" dirty="0" smtClean="0"/>
              <a:t> </a:t>
            </a:r>
            <a:r>
              <a:rPr lang="sk-SK" i="1" dirty="0" smtClean="0"/>
              <a:t>c</a:t>
            </a:r>
            <a:r>
              <a:rPr lang="en-US" i="1" dirty="0" err="1" smtClean="0"/>
              <a:t>ircuits</a:t>
            </a:r>
            <a:endParaRPr lang="sk-SK" i="1" dirty="0" smtClean="0"/>
          </a:p>
          <a:p>
            <a:r>
              <a:rPr lang="sk-SK" dirty="0" smtClean="0"/>
              <a:t>Optimalizácia viacerých</a:t>
            </a:r>
            <a:br>
              <a:rPr lang="sk-SK" dirty="0" smtClean="0"/>
            </a:br>
            <a:r>
              <a:rPr lang="sk-SK" dirty="0" smtClean="0"/>
              <a:t>dopytov</a:t>
            </a:r>
          </a:p>
          <a:p>
            <a:r>
              <a:rPr lang="sk-SK" dirty="0" smtClean="0"/>
              <a:t>Využitie grafových </a:t>
            </a:r>
            <a:br>
              <a:rPr lang="sk-SK" dirty="0" smtClean="0"/>
            </a:br>
            <a:r>
              <a:rPr lang="sk-SK" dirty="0" smtClean="0"/>
              <a:t>algoritmov z problematiky </a:t>
            </a:r>
            <a:br>
              <a:rPr lang="sk-SK" dirty="0" smtClean="0"/>
            </a:br>
            <a:r>
              <a:rPr lang="sk-SK" dirty="0" smtClean="0"/>
              <a:t>integrovaných</a:t>
            </a:r>
            <a:br>
              <a:rPr lang="sk-SK" dirty="0" smtClean="0"/>
            </a:br>
            <a:r>
              <a:rPr lang="sk-SK" dirty="0" smtClean="0"/>
              <a:t>obvodov</a:t>
            </a:r>
          </a:p>
          <a:p>
            <a:endParaRPr lang="en-US" dirty="0"/>
          </a:p>
          <a:p>
            <a:endParaRPr lang="sk-SK" dirty="0"/>
          </a:p>
        </p:txBody>
      </p:sp>
      <p:pic>
        <p:nvPicPr>
          <p:cNvPr id="3074" name="Picture 2" descr="http://pic2.aminer.org/picture/48/122519995368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13726" r="9908"/>
          <a:stretch/>
        </p:blipFill>
        <p:spPr bwMode="auto">
          <a:xfrm>
            <a:off x="5564793" y="3095624"/>
            <a:ext cx="3122008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Ali</a:t>
            </a:r>
            <a:r>
              <a:rPr lang="sk-SK" dirty="0" smtClean="0"/>
              <a:t>, L., et al.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Effects of Network Structure Improvement on Distributed RDF </a:t>
            </a:r>
            <a:r>
              <a:rPr lang="en-US" i="1" dirty="0" smtClean="0"/>
              <a:t>Querying</a:t>
            </a:r>
            <a:endParaRPr lang="sk-SK" i="1" dirty="0" smtClean="0"/>
          </a:p>
          <a:p>
            <a:r>
              <a:rPr lang="sk-SK" dirty="0" smtClean="0"/>
              <a:t>RDF úložisko v P2P</a:t>
            </a:r>
          </a:p>
          <a:p>
            <a:r>
              <a:rPr lang="sk-SK" dirty="0" smtClean="0"/>
              <a:t>Ako rozmiestniť trojice</a:t>
            </a:r>
          </a:p>
          <a:p>
            <a:pPr lvl="1"/>
            <a:r>
              <a:rPr lang="sk-SK" dirty="0" smtClean="0"/>
              <a:t>Indexovanie 2 z 3</a:t>
            </a:r>
          </a:p>
          <a:p>
            <a:r>
              <a:rPr lang="sk-SK" dirty="0" smtClean="0"/>
              <a:t>Ako vytvoriť priame</a:t>
            </a:r>
            <a:br>
              <a:rPr lang="sk-SK" dirty="0" smtClean="0"/>
            </a:br>
            <a:r>
              <a:rPr lang="sk-SK" dirty="0" smtClean="0"/>
              <a:t>spojenia medzi </a:t>
            </a:r>
            <a:r>
              <a:rPr lang="sk-SK" dirty="0" err="1" smtClean="0"/>
              <a:t>peermi</a:t>
            </a:r>
            <a:endParaRPr lang="en-US" dirty="0"/>
          </a:p>
          <a:p>
            <a:endParaRPr lang="sk-SK" dirty="0"/>
          </a:p>
        </p:txBody>
      </p:sp>
      <p:pic>
        <p:nvPicPr>
          <p:cNvPr id="4098" name="Picture 2" descr="Liaquat 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190874"/>
            <a:ext cx="28575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File:Praha, Hradcany - Strahovsky klaster (pohled z ulice Uvoz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00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65032"/>
            <a:ext cx="4302912" cy="64965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7" y="365032"/>
            <a:ext cx="4300537" cy="64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34131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23405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5201" y="3977010"/>
            <a:ext cx="3466191" cy="22957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89" y="3391809"/>
            <a:ext cx="2295789" cy="3466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6799" y="3977009"/>
            <a:ext cx="3466191" cy="229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600"/>
            <a:ext cx="4572000" cy="3028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01"/>
            <a:ext cx="4572000" cy="3028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3231" y="3977651"/>
            <a:ext cx="3465418" cy="22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Rástočný, K., Bieliková, M.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Metadata </a:t>
            </a:r>
            <a:r>
              <a:rPr lang="sk-SK" i="1" dirty="0" smtClean="0"/>
              <a:t>a</a:t>
            </a:r>
            <a:r>
              <a:rPr lang="en-US" i="1" dirty="0" err="1" smtClean="0"/>
              <a:t>nchoring</a:t>
            </a:r>
            <a:r>
              <a:rPr lang="en-US" i="1" dirty="0" smtClean="0"/>
              <a:t> </a:t>
            </a:r>
            <a:r>
              <a:rPr lang="en-US" i="1" dirty="0"/>
              <a:t>for </a:t>
            </a:r>
            <a:r>
              <a:rPr lang="sk-SK" i="1" dirty="0" smtClean="0"/>
              <a:t>s</a:t>
            </a:r>
            <a:r>
              <a:rPr lang="en-US" i="1" dirty="0" err="1" smtClean="0"/>
              <a:t>ource</a:t>
            </a:r>
            <a:r>
              <a:rPr lang="en-US" i="1" dirty="0" smtClean="0"/>
              <a:t> </a:t>
            </a:r>
            <a:r>
              <a:rPr lang="sk-SK" i="1" dirty="0" smtClean="0"/>
              <a:t>c</a:t>
            </a:r>
            <a:r>
              <a:rPr lang="en-US" i="1" dirty="0" smtClean="0"/>
              <a:t>ode</a:t>
            </a:r>
            <a:r>
              <a:rPr lang="en-US" i="1" dirty="0"/>
              <a:t>: </a:t>
            </a:r>
            <a:r>
              <a:rPr lang="sk-SK" i="1" dirty="0" smtClean="0"/>
              <a:t>r</a:t>
            </a:r>
            <a:r>
              <a:rPr lang="en-US" i="1" dirty="0" err="1" smtClean="0"/>
              <a:t>obust</a:t>
            </a:r>
            <a:r>
              <a:rPr lang="en-US" i="1" dirty="0" smtClean="0"/>
              <a:t> </a:t>
            </a:r>
            <a:r>
              <a:rPr lang="sk-SK" i="1" dirty="0" smtClean="0"/>
              <a:t>l</a:t>
            </a:r>
            <a:r>
              <a:rPr lang="en-US" i="1" dirty="0" err="1" smtClean="0"/>
              <a:t>ocation</a:t>
            </a:r>
            <a:r>
              <a:rPr lang="en-US" i="1" dirty="0" smtClean="0"/>
              <a:t> </a:t>
            </a:r>
            <a:r>
              <a:rPr lang="sk-SK" i="1" dirty="0" smtClean="0"/>
              <a:t>d</a:t>
            </a:r>
            <a:r>
              <a:rPr lang="en-US" i="1" dirty="0" err="1" smtClean="0"/>
              <a:t>escriptor</a:t>
            </a:r>
            <a:r>
              <a:rPr lang="en-US" i="1" dirty="0" smtClean="0"/>
              <a:t> </a:t>
            </a:r>
            <a:r>
              <a:rPr lang="sk-SK" i="1" dirty="0" smtClean="0"/>
              <a:t>d</a:t>
            </a:r>
            <a:r>
              <a:rPr lang="en-US" i="1" dirty="0" err="1" smtClean="0"/>
              <a:t>efinition</a:t>
            </a:r>
            <a:r>
              <a:rPr lang="en-US" i="1" dirty="0"/>
              <a:t>, </a:t>
            </a:r>
            <a:r>
              <a:rPr lang="sk-SK" i="1" dirty="0" smtClean="0"/>
              <a:t>b</a:t>
            </a:r>
            <a:r>
              <a:rPr lang="en-US" i="1" dirty="0" err="1" smtClean="0"/>
              <a:t>uilding</a:t>
            </a:r>
            <a:r>
              <a:rPr lang="en-US" i="1" dirty="0" smtClean="0"/>
              <a:t> </a:t>
            </a:r>
            <a:r>
              <a:rPr lang="en-US" i="1" dirty="0"/>
              <a:t>and </a:t>
            </a:r>
            <a:r>
              <a:rPr lang="sk-SK" i="1" dirty="0" smtClean="0"/>
              <a:t>i</a:t>
            </a:r>
            <a:r>
              <a:rPr lang="en-US" i="1" dirty="0" err="1" smtClean="0"/>
              <a:t>nterpreting</a:t>
            </a:r>
            <a:endParaRPr lang="sk-SK" i="1" dirty="0" smtClean="0"/>
          </a:p>
          <a:p>
            <a:r>
              <a:rPr lang="sk-SK" dirty="0" smtClean="0"/>
              <a:t>Ako určiť pozíciu </a:t>
            </a:r>
            <a:br>
              <a:rPr lang="sk-SK" dirty="0" smtClean="0"/>
            </a:br>
            <a:r>
              <a:rPr lang="sk-SK" dirty="0" smtClean="0"/>
              <a:t>v zdrojovom kóde </a:t>
            </a:r>
            <a:br>
              <a:rPr lang="sk-SK" dirty="0" smtClean="0"/>
            </a:br>
            <a:r>
              <a:rPr lang="sk-SK" dirty="0" smtClean="0"/>
              <a:t>po jeho zmene</a:t>
            </a:r>
            <a:endParaRPr lang="sk-SK" dirty="0"/>
          </a:p>
        </p:txBody>
      </p:sp>
      <p:pic>
        <p:nvPicPr>
          <p:cNvPr id="2052" name="Picture 4" descr="http://www.parkourlinz.at/blog/wp-content/uploads/2013/02/anony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33" y="3153721"/>
            <a:ext cx="2427967" cy="33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8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1199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Milo, T.:</a:t>
            </a:r>
            <a:r>
              <a:rPr lang="en-US" dirty="0" smtClean="0"/>
              <a:t> Making Collective Wisdom Wiser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4" y="1600200"/>
            <a:ext cx="7363011" cy="4876800"/>
          </a:xfrm>
        </p:spPr>
      </p:pic>
    </p:spTree>
    <p:extLst>
      <p:ext uri="{BB962C8B-B14F-4D97-AF65-F5344CB8AC3E}">
        <p14:creationId xmlns:p14="http://schemas.microsoft.com/office/powerpoint/2010/main" val="25019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Všeobecný problém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sk-SK" dirty="0" smtClean="0"/>
              <a:t>Ako sa spýtať na dáta, ktoré máme, ale nemáme ich v strojovej podobe</a:t>
            </a:r>
          </a:p>
          <a:p>
            <a:endParaRPr lang="sk-SK" sz="1000" dirty="0" smtClean="0"/>
          </a:p>
          <a:p>
            <a:r>
              <a:rPr lang="sk-SK" dirty="0" smtClean="0"/>
              <a:t>TABLE </a:t>
            </a:r>
            <a:r>
              <a:rPr lang="sk-SK" dirty="0" err="1" smtClean="0"/>
              <a:t>people</a:t>
            </a:r>
            <a:r>
              <a:rPr lang="sk-SK" dirty="0" smtClean="0"/>
              <a:t> (</a:t>
            </a:r>
            <a:r>
              <a:rPr lang="sk-SK" dirty="0" err="1" smtClean="0"/>
              <a:t>name</a:t>
            </a:r>
            <a:r>
              <a:rPr lang="sk-SK" dirty="0" smtClean="0"/>
              <a:t> </a:t>
            </a:r>
            <a:r>
              <a:rPr lang="sk-SK" dirty="0" err="1" smtClean="0"/>
              <a:t>varchar</a:t>
            </a:r>
            <a:r>
              <a:rPr lang="sk-SK" dirty="0" smtClean="0"/>
              <a:t>, </a:t>
            </a:r>
            <a:r>
              <a:rPr lang="sk-SK" dirty="0" err="1" smtClean="0"/>
              <a:t>photo</a:t>
            </a:r>
            <a:r>
              <a:rPr lang="sk-SK" dirty="0" smtClean="0"/>
              <a:t> </a:t>
            </a:r>
            <a:r>
              <a:rPr lang="sk-SK" dirty="0" err="1" smtClean="0"/>
              <a:t>blob</a:t>
            </a:r>
            <a:r>
              <a:rPr lang="sk-SK" dirty="0" smtClean="0"/>
              <a:t>)</a:t>
            </a:r>
          </a:p>
          <a:p>
            <a:r>
              <a:rPr lang="sk-SK" dirty="0" smtClean="0"/>
              <a:t>SELECT </a:t>
            </a:r>
            <a:r>
              <a:rPr lang="sk-SK" dirty="0" err="1" smtClean="0"/>
              <a:t>name</a:t>
            </a:r>
            <a:r>
              <a:rPr lang="sk-SK" dirty="0" smtClean="0"/>
              <a:t> FROM </a:t>
            </a:r>
            <a:r>
              <a:rPr lang="sk-SK" dirty="0" err="1" smtClean="0"/>
              <a:t>people</a:t>
            </a:r>
            <a:r>
              <a:rPr lang="sk-SK" dirty="0" smtClean="0"/>
              <a:t> p</a:t>
            </a:r>
            <a:br>
              <a:rPr lang="sk-SK" dirty="0" smtClean="0"/>
            </a:br>
            <a:r>
              <a:rPr lang="sk-SK" dirty="0" smtClean="0"/>
              <a:t>WRERE </a:t>
            </a:r>
            <a:r>
              <a:rPr lang="sk-SK" dirty="0" err="1" smtClean="0"/>
              <a:t>isFemale</a:t>
            </a:r>
            <a:r>
              <a:rPr lang="sk-SK" dirty="0" smtClean="0"/>
              <a:t>(p)</a:t>
            </a:r>
          </a:p>
          <a:p>
            <a:endParaRPr lang="sk-SK" sz="1000" dirty="0" smtClean="0"/>
          </a:p>
          <a:p>
            <a:r>
              <a:rPr lang="sk-SK" dirty="0" smtClean="0"/>
              <a:t>TASK </a:t>
            </a:r>
            <a:r>
              <a:rPr lang="sk-SK" dirty="0" err="1" smtClean="0"/>
              <a:t>isFemale</a:t>
            </a:r>
            <a:r>
              <a:rPr lang="sk-SK" dirty="0" smtClean="0"/>
              <a:t>(</a:t>
            </a:r>
            <a:r>
              <a:rPr lang="sk-SK" dirty="0" err="1" smtClean="0"/>
              <a:t>tuple</a:t>
            </a:r>
            <a:r>
              <a:rPr lang="sk-SK" dirty="0" smtClean="0"/>
              <a:t>) </a:t>
            </a:r>
            <a:r>
              <a:rPr lang="sk-SK" dirty="0" err="1" smtClean="0"/>
              <a:t>TYPE:Filter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Question</a:t>
            </a:r>
            <a:r>
              <a:rPr lang="sk-SK" dirty="0" smtClean="0"/>
              <a:t>: </a:t>
            </a:r>
            <a:r>
              <a:rPr lang="en-US" dirty="0" smtClean="0"/>
              <a:t>“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en-US" dirty="0" smtClean="0"/>
              <a:t>%s Female”, Tuple[“photo”]</a:t>
            </a:r>
            <a:br>
              <a:rPr lang="en-US" dirty="0" smtClean="0"/>
            </a:br>
            <a:r>
              <a:rPr lang="en-US" dirty="0" err="1" smtClean="0"/>
              <a:t>YesText</a:t>
            </a:r>
            <a:r>
              <a:rPr lang="en-US" dirty="0" smtClean="0"/>
              <a:t>: “Yes”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NoText</a:t>
            </a:r>
            <a:r>
              <a:rPr lang="en-US" dirty="0" smtClean="0"/>
              <a:t>: “No”</a:t>
            </a:r>
          </a:p>
        </p:txBody>
      </p:sp>
    </p:spTree>
    <p:extLst>
      <p:ext uri="{BB962C8B-B14F-4D97-AF65-F5344CB8AC3E}">
        <p14:creationId xmlns:p14="http://schemas.microsoft.com/office/powerpoint/2010/main" val="1622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Výzvy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Akú otázku sa spýtať</a:t>
            </a:r>
            <a:br>
              <a:rPr lang="sk-SK" dirty="0" smtClean="0"/>
            </a:br>
            <a:r>
              <a:rPr lang="en-US" dirty="0" smtClean="0"/>
              <a:t>[SIGMOD13, VLDB13]</a:t>
            </a:r>
          </a:p>
          <a:p>
            <a:endParaRPr lang="sk-SK" sz="1600" dirty="0" smtClean="0"/>
          </a:p>
          <a:p>
            <a:r>
              <a:rPr lang="sk-SK" dirty="0" smtClean="0"/>
              <a:t>Ako definovať a určiť správnosť odpovede</a:t>
            </a:r>
            <a:r>
              <a:rPr lang="en-US" dirty="0" smtClean="0"/>
              <a:t>?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en-US" dirty="0" smtClean="0"/>
              <a:t>[WWW12, ICDE11]</a:t>
            </a:r>
          </a:p>
          <a:p>
            <a:endParaRPr lang="sk-SK" sz="1600" dirty="0" smtClean="0"/>
          </a:p>
          <a:p>
            <a:r>
              <a:rPr lang="sk-SK" dirty="0" smtClean="0"/>
              <a:t>Koho sa spýtať? Koľkých ľudí? Ako najlepšie využiť zdroje?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[ICDE12, VLDB13, ICDT13, ICDE13]</a:t>
            </a:r>
          </a:p>
        </p:txBody>
      </p:sp>
    </p:spTree>
    <p:extLst>
      <p:ext uri="{BB962C8B-B14F-4D97-AF65-F5344CB8AC3E}">
        <p14:creationId xmlns:p14="http://schemas.microsoft.com/office/powerpoint/2010/main" val="30222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Navrhnuté riešenie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Možnosť definovať úlohy pre dav na spracovanie dát (získanie informácií)</a:t>
            </a:r>
          </a:p>
          <a:p>
            <a:r>
              <a:rPr lang="sk-SK" dirty="0" smtClean="0"/>
              <a:t>Obohatenie SQL dopytov o REPAIR-KEY a WHILE</a:t>
            </a:r>
          </a:p>
          <a:p>
            <a:pPr lvl="1"/>
            <a:r>
              <a:rPr lang="sk-SK" dirty="0" smtClean="0"/>
              <a:t>Výber najpravdepodobnejšej odpovede pomocou </a:t>
            </a:r>
            <a:r>
              <a:rPr lang="sk-SK" dirty="0" err="1" smtClean="0"/>
              <a:t>Markovovho</a:t>
            </a:r>
            <a:r>
              <a:rPr lang="sk-SK" dirty="0" smtClean="0"/>
              <a:t> reťazca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772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Príspevky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Formálny model dolovania z davu (</a:t>
            </a:r>
            <a:r>
              <a:rPr lang="sk-SK" dirty="0" err="1" smtClean="0"/>
              <a:t>crowd-mining</a:t>
            </a:r>
            <a:r>
              <a:rPr lang="sk-SK" dirty="0" smtClean="0"/>
              <a:t>)</a:t>
            </a:r>
          </a:p>
          <a:p>
            <a:r>
              <a:rPr lang="sk-SK" dirty="0" smtClean="0"/>
              <a:t>Určenie váh a chybovosti zozbieraných informácií</a:t>
            </a:r>
          </a:p>
          <a:p>
            <a:r>
              <a:rPr lang="sk-SK" dirty="0" smtClean="0"/>
              <a:t>Algoritmus dolovania z davu</a:t>
            </a:r>
          </a:p>
          <a:p>
            <a:r>
              <a:rPr lang="sk-SK" dirty="0" err="1" smtClean="0"/>
              <a:t>Implemetácia</a:t>
            </a:r>
            <a:r>
              <a:rPr lang="sk-SK" dirty="0" smtClean="0"/>
              <a:t> a </a:t>
            </a:r>
            <a:r>
              <a:rPr lang="sk-SK" dirty="0" err="1" smtClean="0"/>
              <a:t>benchmarky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77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Zeleník</a:t>
            </a:r>
            <a:r>
              <a:rPr lang="sk-SK" dirty="0" smtClean="0"/>
              <a:t>, D., Kříž, J., </a:t>
            </a:r>
            <a:r>
              <a:rPr lang="sk-SK" dirty="0"/>
              <a:t>et 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dirty="0" err="1"/>
              <a:t>Movie</a:t>
            </a:r>
            <a:r>
              <a:rPr lang="sk-SK" i="1" dirty="0"/>
              <a:t> </a:t>
            </a:r>
            <a:r>
              <a:rPr lang="sk-SK" i="1" dirty="0" err="1" smtClean="0"/>
              <a:t>recommendation</a:t>
            </a:r>
            <a:r>
              <a:rPr lang="sk-SK" i="1" dirty="0" smtClean="0"/>
              <a:t> </a:t>
            </a:r>
            <a:r>
              <a:rPr lang="sk-SK" i="1" dirty="0" err="1" smtClean="0"/>
              <a:t>based</a:t>
            </a:r>
            <a:r>
              <a:rPr lang="sk-SK" i="1" dirty="0" smtClean="0"/>
              <a:t> </a:t>
            </a:r>
            <a:r>
              <a:rPr lang="sk-SK" i="1" dirty="0"/>
              <a:t>on </a:t>
            </a:r>
            <a:r>
              <a:rPr lang="sk-SK" i="1" dirty="0" err="1" smtClean="0"/>
              <a:t>graph</a:t>
            </a:r>
            <a:r>
              <a:rPr lang="sk-SK" i="1" dirty="0" smtClean="0"/>
              <a:t> </a:t>
            </a:r>
            <a:r>
              <a:rPr lang="sk-SK" i="1" dirty="0" err="1" smtClean="0"/>
              <a:t>traversal</a:t>
            </a:r>
            <a:r>
              <a:rPr lang="sk-SK" i="1" dirty="0" smtClean="0"/>
              <a:t> </a:t>
            </a:r>
            <a:r>
              <a:rPr lang="sk-SK" i="1" dirty="0" err="1" smtClean="0"/>
              <a:t>algorithms</a:t>
            </a:r>
            <a:endParaRPr lang="sk-SK" i="1" dirty="0" smtClean="0"/>
          </a:p>
          <a:p>
            <a:r>
              <a:rPr lang="sk-SK" dirty="0" smtClean="0"/>
              <a:t>Grafová databáza filmov</a:t>
            </a:r>
          </a:p>
          <a:p>
            <a:r>
              <a:rPr lang="sk-SK" dirty="0" smtClean="0"/>
              <a:t>Využitie grafových </a:t>
            </a:r>
            <a:br>
              <a:rPr lang="sk-SK" dirty="0" smtClean="0"/>
            </a:br>
            <a:r>
              <a:rPr lang="sk-SK" dirty="0" smtClean="0"/>
              <a:t>algoritmov pri odporúčaní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r="30899"/>
          <a:stretch/>
        </p:blipFill>
        <p:spPr>
          <a:xfrm>
            <a:off x="6067426" y="2662238"/>
            <a:ext cx="2543174" cy="38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0000"/>
            <a:ext cx="9155017" cy="6063714"/>
          </a:xfrm>
        </p:spPr>
      </p:pic>
    </p:spTree>
    <p:extLst>
      <p:ext uri="{BB962C8B-B14F-4D97-AF65-F5344CB8AC3E}">
        <p14:creationId xmlns:p14="http://schemas.microsoft.com/office/powerpoint/2010/main" val="8431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6617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7"/>
          </a:xfrm>
        </p:spPr>
      </p:pic>
    </p:spTree>
    <p:extLst>
      <p:ext uri="{BB962C8B-B14F-4D97-AF65-F5344CB8AC3E}">
        <p14:creationId xmlns:p14="http://schemas.microsoft.com/office/powerpoint/2010/main" val="2043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2225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7"/>
          </a:xfrm>
        </p:spPr>
      </p:pic>
    </p:spTree>
    <p:extLst>
      <p:ext uri="{BB962C8B-B14F-4D97-AF65-F5344CB8AC3E}">
        <p14:creationId xmlns:p14="http://schemas.microsoft.com/office/powerpoint/2010/main" val="37845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7"/>
          </a:xfrm>
        </p:spPr>
      </p:pic>
    </p:spTree>
    <p:extLst>
      <p:ext uri="{BB962C8B-B14F-4D97-AF65-F5344CB8AC3E}">
        <p14:creationId xmlns:p14="http://schemas.microsoft.com/office/powerpoint/2010/main" val="39386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40000"/>
            <a:ext cx="9144001" cy="6056416"/>
          </a:xfrm>
        </p:spPr>
      </p:pic>
    </p:spTree>
    <p:extLst>
      <p:ext uri="{BB962C8B-B14F-4D97-AF65-F5344CB8AC3E}">
        <p14:creationId xmlns:p14="http://schemas.microsoft.com/office/powerpoint/2010/main" val="16219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00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24846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16" y="362824"/>
            <a:ext cx="4302000" cy="6495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4" y="362824"/>
            <a:ext cx="4302000" cy="64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Konferencie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en-US" sz="4500" b="1" u="sng" dirty="0" smtClean="0"/>
              <a:t>DEXA</a:t>
            </a:r>
            <a:r>
              <a:rPr lang="en-US" sz="4500" u="sng" dirty="0" smtClean="0"/>
              <a:t>:</a:t>
            </a:r>
            <a:r>
              <a:rPr lang="en-US" sz="4500" u="sng" dirty="0"/>
              <a:t> </a:t>
            </a:r>
            <a:r>
              <a:rPr lang="en-US" sz="4500" u="sng" dirty="0" smtClean="0"/>
              <a:t>Database </a:t>
            </a:r>
            <a:r>
              <a:rPr lang="en-US" sz="4500" u="sng" dirty="0"/>
              <a:t>and Expert Systems Applications</a:t>
            </a:r>
          </a:p>
          <a:p>
            <a:pPr fontAlgn="base"/>
            <a:r>
              <a:rPr lang="en-US" sz="4500" b="1" dirty="0" smtClean="0"/>
              <a:t>DaWaK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Data </a:t>
            </a:r>
            <a:r>
              <a:rPr lang="en-US" sz="4500" dirty="0"/>
              <a:t>Warehousing and Knowledge Discovery</a:t>
            </a:r>
          </a:p>
          <a:p>
            <a:pPr fontAlgn="base"/>
            <a:r>
              <a:rPr lang="en-US" sz="4500" b="1" dirty="0" smtClean="0"/>
              <a:t>EC-Web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Electronic </a:t>
            </a:r>
            <a:r>
              <a:rPr lang="en-US" sz="4500" dirty="0"/>
              <a:t>Commerce and Web Technologies</a:t>
            </a:r>
          </a:p>
          <a:p>
            <a:pPr fontAlgn="base"/>
            <a:r>
              <a:rPr lang="en-US" sz="4500" b="1" dirty="0" err="1" smtClean="0"/>
              <a:t>TrustBus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Trust</a:t>
            </a:r>
            <a:r>
              <a:rPr lang="en-US" sz="4500" dirty="0"/>
              <a:t>, Privacy, and Security in Digital Business</a:t>
            </a:r>
          </a:p>
          <a:p>
            <a:pPr fontAlgn="base"/>
            <a:r>
              <a:rPr lang="en-US" sz="4500" b="1" dirty="0" smtClean="0"/>
              <a:t>Globe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Data </a:t>
            </a:r>
            <a:r>
              <a:rPr lang="en-US" sz="4500" dirty="0"/>
              <a:t>Management in Cloud, Grid and P2P Systems</a:t>
            </a:r>
          </a:p>
          <a:p>
            <a:pPr fontAlgn="base"/>
            <a:r>
              <a:rPr lang="en-US" sz="4500" b="1" dirty="0" smtClean="0"/>
              <a:t>ITBAM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Information </a:t>
            </a:r>
            <a:r>
              <a:rPr lang="en-US" sz="4500" dirty="0"/>
              <a:t>Technology in Bio- and Medical Informatics</a:t>
            </a:r>
          </a:p>
          <a:p>
            <a:pPr fontAlgn="base"/>
            <a:r>
              <a:rPr lang="en-US" sz="4500" b="1" dirty="0"/>
              <a:t>EGOVIS</a:t>
            </a:r>
            <a:r>
              <a:rPr lang="en-US" sz="4500" dirty="0"/>
              <a:t> and </a:t>
            </a:r>
            <a:r>
              <a:rPr lang="en-US" sz="4500" b="1" dirty="0" smtClean="0"/>
              <a:t>EDEM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Electronic </a:t>
            </a:r>
            <a:r>
              <a:rPr lang="en-US" sz="4500" dirty="0"/>
              <a:t>Government and the Information Systems Perspective, and International Conference on Electronic Democracy</a:t>
            </a:r>
          </a:p>
          <a:p>
            <a:pPr fontAlgn="base"/>
            <a:r>
              <a:rPr lang="en-US" sz="4500" b="1" dirty="0" smtClean="0"/>
              <a:t>HoloMAS</a:t>
            </a:r>
            <a:r>
              <a:rPr lang="en-US" sz="4500" dirty="0" smtClean="0"/>
              <a:t>:</a:t>
            </a:r>
            <a:r>
              <a:rPr lang="en-US" sz="4500" dirty="0"/>
              <a:t> </a:t>
            </a:r>
            <a:r>
              <a:rPr lang="en-US" sz="4500" dirty="0" smtClean="0"/>
              <a:t>Industrial </a:t>
            </a:r>
            <a:r>
              <a:rPr lang="en-US" sz="4500" dirty="0"/>
              <a:t>Applications of </a:t>
            </a:r>
            <a:r>
              <a:rPr lang="en-US" sz="4500" dirty="0" err="1"/>
              <a:t>Holonic</a:t>
            </a:r>
            <a:r>
              <a:rPr lang="en-US" sz="4500" dirty="0"/>
              <a:t> and Multi-Agent Systems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1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Wokrshopy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b="1" dirty="0" err="1" smtClean="0"/>
              <a:t>ISSASiM</a:t>
            </a:r>
            <a:r>
              <a:rPr lang="sk-SK" dirty="0" smtClean="0"/>
              <a:t>:</a:t>
            </a:r>
            <a:r>
              <a:rPr lang="en-US" dirty="0"/>
              <a:t> Information Systems for Situation Awareness and Situation </a:t>
            </a:r>
            <a:r>
              <a:rPr lang="en-US" dirty="0" smtClean="0"/>
              <a:t>Management</a:t>
            </a:r>
            <a:endParaRPr lang="en-US" dirty="0"/>
          </a:p>
          <a:p>
            <a:pPr fontAlgn="base"/>
            <a:r>
              <a:rPr lang="en-US" b="1" u="sng" dirty="0" smtClean="0"/>
              <a:t>TIR</a:t>
            </a:r>
            <a:r>
              <a:rPr lang="sk-SK" u="sng" dirty="0" smtClean="0"/>
              <a:t>:</a:t>
            </a:r>
            <a:r>
              <a:rPr lang="en-US" u="sng" dirty="0"/>
              <a:t> Text-Based Information </a:t>
            </a:r>
            <a:r>
              <a:rPr lang="en-US" u="sng" dirty="0" smtClean="0"/>
              <a:t>Retrieval</a:t>
            </a:r>
            <a:endParaRPr lang="en-US" u="sng" dirty="0"/>
          </a:p>
          <a:p>
            <a:pPr fontAlgn="base"/>
            <a:r>
              <a:rPr lang="en-US" b="1" dirty="0" smtClean="0"/>
              <a:t>BIOKDD</a:t>
            </a:r>
            <a:r>
              <a:rPr lang="sk-SK" dirty="0" smtClean="0"/>
              <a:t>:</a:t>
            </a:r>
            <a:r>
              <a:rPr lang="en-US" dirty="0" smtClean="0"/>
              <a:t> Biological </a:t>
            </a:r>
            <a:r>
              <a:rPr lang="en-US" dirty="0"/>
              <a:t>Knowledge Discovery and Data </a:t>
            </a:r>
            <a:r>
              <a:rPr lang="en-US" dirty="0" smtClean="0"/>
              <a:t>Mining</a:t>
            </a:r>
          </a:p>
          <a:p>
            <a:pPr fontAlgn="base"/>
            <a:r>
              <a:rPr lang="en-US" b="1" u="sng" dirty="0" err="1" smtClean="0"/>
              <a:t>WebS</a:t>
            </a:r>
            <a:r>
              <a:rPr lang="sk-SK" u="sng" dirty="0"/>
              <a:t>:</a:t>
            </a:r>
            <a:r>
              <a:rPr lang="en-US" u="sng" dirty="0" smtClean="0"/>
              <a:t> Web Semantics and Web Intelligence</a:t>
            </a:r>
          </a:p>
          <a:p>
            <a:pPr fontAlgn="base"/>
            <a:r>
              <a:rPr lang="en-US" b="1" dirty="0" err="1" smtClean="0"/>
              <a:t>RSmeetDB</a:t>
            </a:r>
            <a:r>
              <a:rPr lang="sk-SK" dirty="0"/>
              <a:t>:</a:t>
            </a:r>
            <a:r>
              <a:rPr lang="en-US" dirty="0"/>
              <a:t> Recommender Systems meet </a:t>
            </a:r>
            <a:r>
              <a:rPr lang="en-US" dirty="0" smtClean="0"/>
              <a:t>Databases</a:t>
            </a:r>
            <a:endParaRPr lang="en-US" dirty="0"/>
          </a:p>
          <a:p>
            <a:pPr fontAlgn="base"/>
            <a:r>
              <a:rPr lang="en-US" b="1" dirty="0" smtClean="0"/>
              <a:t>IATEM</a:t>
            </a:r>
            <a:r>
              <a:rPr lang="sk-SK" dirty="0"/>
              <a:t>:</a:t>
            </a:r>
            <a:r>
              <a:rPr lang="en-US" dirty="0"/>
              <a:t> Intelligent Agent Technology, Power Systems and Energy </a:t>
            </a:r>
            <a:r>
              <a:rPr lang="en-US" dirty="0" smtClean="0"/>
              <a:t>Markets</a:t>
            </a:r>
            <a:endParaRPr lang="en-US" dirty="0"/>
          </a:p>
          <a:p>
            <a:pPr fontAlgn="base"/>
            <a:r>
              <a:rPr lang="en-US" b="1" dirty="0" smtClean="0"/>
              <a:t>CMS</a:t>
            </a:r>
            <a:r>
              <a:rPr lang="sk-SK" dirty="0" smtClean="0"/>
              <a:t>: </a:t>
            </a:r>
            <a:r>
              <a:rPr lang="en-US" dirty="0" smtClean="0"/>
              <a:t>Cloud </a:t>
            </a:r>
            <a:r>
              <a:rPr lang="en-US" dirty="0"/>
              <a:t>Computing, Models and </a:t>
            </a:r>
            <a:r>
              <a:rPr lang="en-US" dirty="0" smtClean="0"/>
              <a:t>Services</a:t>
            </a:r>
            <a:endParaRPr lang="en-US" dirty="0"/>
          </a:p>
          <a:p>
            <a:pPr fontAlgn="base"/>
            <a:r>
              <a:rPr lang="en-US" b="1" dirty="0" smtClean="0"/>
              <a:t>ICT-GLOW</a:t>
            </a:r>
            <a:r>
              <a:rPr lang="sk-SK" dirty="0" smtClean="0"/>
              <a:t>: </a:t>
            </a:r>
            <a:r>
              <a:rPr lang="en-US" dirty="0" smtClean="0"/>
              <a:t>ICT </a:t>
            </a:r>
            <a:r>
              <a:rPr lang="en-US" dirty="0"/>
              <a:t>as Key Technology against Global </a:t>
            </a:r>
            <a:r>
              <a:rPr lang="en-US" dirty="0" smtClean="0"/>
              <a:t>Warming</a:t>
            </a:r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862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2" y="540000"/>
            <a:ext cx="9150872" cy="6060967"/>
          </a:xfrm>
        </p:spPr>
      </p:pic>
    </p:spTree>
    <p:extLst>
      <p:ext uri="{BB962C8B-B14F-4D97-AF65-F5344CB8AC3E}">
        <p14:creationId xmlns:p14="http://schemas.microsoft.com/office/powerpoint/2010/main" val="14048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Šajgalík</a:t>
            </a:r>
            <a:r>
              <a:rPr lang="sk-SK" dirty="0" smtClean="0"/>
              <a:t>, M., Barla, M., Bieliková, M.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i="1" dirty="0" err="1" smtClean="0"/>
              <a:t>From</a:t>
            </a:r>
            <a:r>
              <a:rPr lang="sk-SK" i="1" dirty="0" smtClean="0"/>
              <a:t> </a:t>
            </a:r>
            <a:r>
              <a:rPr lang="sk-SK" i="1" dirty="0" err="1" smtClean="0"/>
              <a:t>ambiguous</a:t>
            </a:r>
            <a:r>
              <a:rPr lang="sk-SK" i="1" dirty="0" smtClean="0"/>
              <a:t> </a:t>
            </a:r>
            <a:r>
              <a:rPr lang="sk-SK" i="1" dirty="0" err="1" smtClean="0"/>
              <a:t>words</a:t>
            </a:r>
            <a:r>
              <a:rPr lang="sk-SK" i="1" dirty="0" smtClean="0"/>
              <a:t> to </a:t>
            </a:r>
            <a:r>
              <a:rPr lang="sk-SK" i="1" dirty="0" err="1" smtClean="0"/>
              <a:t>key-concept</a:t>
            </a:r>
            <a:r>
              <a:rPr lang="sk-SK" i="1" dirty="0" smtClean="0"/>
              <a:t> </a:t>
            </a:r>
            <a:r>
              <a:rPr lang="sk-SK" i="1" dirty="0" err="1" smtClean="0"/>
              <a:t>extraction</a:t>
            </a:r>
            <a:endParaRPr lang="sk-SK" i="1" dirty="0" smtClean="0"/>
          </a:p>
          <a:p>
            <a:r>
              <a:rPr lang="sk-SK" dirty="0" smtClean="0"/>
              <a:t>Extrakcia kľúčových </a:t>
            </a:r>
            <a:br>
              <a:rPr lang="sk-SK" dirty="0" smtClean="0"/>
            </a:br>
            <a:r>
              <a:rPr lang="sk-SK" dirty="0" smtClean="0"/>
              <a:t>konceptov z textov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3056" r="16659" b="23472"/>
          <a:stretch/>
        </p:blipFill>
        <p:spPr>
          <a:xfrm>
            <a:off x="5905500" y="2403109"/>
            <a:ext cx="2781300" cy="407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Palomino</a:t>
            </a:r>
            <a:r>
              <a:rPr lang="sk-SK" dirty="0" smtClean="0"/>
              <a:t>, M., </a:t>
            </a:r>
            <a:r>
              <a:rPr lang="sk-SK" dirty="0" err="1" smtClean="0"/>
              <a:t>Taylor</a:t>
            </a:r>
            <a:r>
              <a:rPr lang="sk-SK" dirty="0" smtClean="0"/>
              <a:t>, T., et al</a:t>
            </a:r>
            <a:r>
              <a:rPr lang="sk-SK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Instability in Search Engine </a:t>
            </a:r>
            <a:r>
              <a:rPr lang="en-US" i="1" dirty="0" smtClean="0"/>
              <a:t>Results</a:t>
            </a:r>
          </a:p>
          <a:p>
            <a:r>
              <a:rPr lang="sk-SK" dirty="0"/>
              <a:t>Web-</a:t>
            </a:r>
            <a:r>
              <a:rPr lang="sk-SK" dirty="0" err="1"/>
              <a:t>based</a:t>
            </a:r>
            <a:r>
              <a:rPr lang="sk-SK" dirty="0"/>
              <a:t> </a:t>
            </a:r>
            <a:r>
              <a:rPr lang="sk-SK" dirty="0" err="1"/>
              <a:t>horizon</a:t>
            </a:r>
            <a:r>
              <a:rPr lang="sk-SK" dirty="0"/>
              <a:t> </a:t>
            </a:r>
            <a:r>
              <a:rPr lang="sk-SK" dirty="0" err="1"/>
              <a:t>scanning</a:t>
            </a:r>
            <a:endParaRPr lang="sk-SK" dirty="0" smtClean="0"/>
          </a:p>
          <a:p>
            <a:r>
              <a:rPr lang="en-GB" dirty="0" smtClean="0"/>
              <a:t>S</a:t>
            </a:r>
            <a:r>
              <a:rPr lang="sk-SK" dirty="0" err="1" smtClean="0"/>
              <a:t>kúmali</a:t>
            </a:r>
            <a:r>
              <a:rPr lang="sk-SK" dirty="0" smtClean="0"/>
              <a:t> zmeny vo výsledkoch pri vyhľadávaní rovnakých výrazov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67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IT_PeWe_4_3">
  <a:themeElements>
    <a:clrScheme name="FIIT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3EBBF0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994</TotalTime>
  <Words>308</Words>
  <Application>Microsoft Office PowerPoint</Application>
  <PresentationFormat>On-screen Show (4:3)</PresentationFormat>
  <Paragraphs>70</Paragraphs>
  <Slides>32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Arial</vt:lpstr>
      <vt:lpstr>FIIT_PeWe_4_3</vt:lpstr>
      <vt:lpstr>DEXA 2013 (26.8.–29.8.)</vt:lpstr>
      <vt:lpstr>PowerPoint Presentation</vt:lpstr>
      <vt:lpstr>PowerPoint Presentation</vt:lpstr>
      <vt:lpstr>PowerPoint Presentation</vt:lpstr>
      <vt:lpstr>Konferencie</vt:lpstr>
      <vt:lpstr>Wokrshopy</vt:lpstr>
      <vt:lpstr>PowerPoint Presentation</vt:lpstr>
      <vt:lpstr>Šajgalík, M., Barla, M., Bieliková, M.</vt:lpstr>
      <vt:lpstr>Palomino, M., Taylor, T., et al.</vt:lpstr>
      <vt:lpstr>Hamani, M., Maamri, R.</vt:lpstr>
      <vt:lpstr>PowerPoint Presentation</vt:lpstr>
      <vt:lpstr>Boukorca, A., Bellatreche, L., et al.</vt:lpstr>
      <vt:lpstr>Ali, L., et 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Rástočný, K., Bieliková, M.</vt:lpstr>
      <vt:lpstr>Milo, T.: Making Collective Wisdom Wiser</vt:lpstr>
      <vt:lpstr>Všeobecný problém</vt:lpstr>
      <vt:lpstr>Výzvy</vt:lpstr>
      <vt:lpstr>Navrhnuté riešenie</vt:lpstr>
      <vt:lpstr>Príspevky</vt:lpstr>
      <vt:lpstr>Zeleník, D., Kříž, J., et 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UISI, FIIT, STU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DEXA 2013</dc:title>
  <dc:creator>Karol Rástočný</dc:creator>
  <cp:lastModifiedBy>Karol Rástočný</cp:lastModifiedBy>
  <cp:revision>33</cp:revision>
  <dcterms:created xsi:type="dcterms:W3CDTF">2013-10-03T18:50:30Z</dcterms:created>
  <dcterms:modified xsi:type="dcterms:W3CDTF">2013-10-15T07:29:53Z</dcterms:modified>
</cp:coreProperties>
</file>