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3D3C"/>
    <a:srgbClr val="4769B2"/>
    <a:srgbClr val="4669B2"/>
    <a:srgbClr val="3C3DB4"/>
    <a:srgbClr val="3D6D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32" autoAdjust="0"/>
  </p:normalViewPr>
  <p:slideViewPr>
    <p:cSldViewPr>
      <p:cViewPr varScale="1">
        <p:scale>
          <a:sx n="79" d="100"/>
          <a:sy n="79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96A7-727A-4A77-991A-971519308C44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D09B-8538-40E7-82F6-F09F385428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96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96A7-727A-4A77-991A-971519308C44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D09B-8538-40E7-82F6-F09F385428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443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96A7-727A-4A77-991A-971519308C44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D09B-8538-40E7-82F6-F09F385428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619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C3D3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96A7-727A-4A77-991A-971519308C44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D09B-8538-40E7-82F6-F09F385428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815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96A7-727A-4A77-991A-971519308C44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D09B-8538-40E7-82F6-F09F385428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154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96A7-727A-4A77-991A-971519308C44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D09B-8538-40E7-82F6-F09F385428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062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96A7-727A-4A77-991A-971519308C44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D09B-8538-40E7-82F6-F09F385428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348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96A7-727A-4A77-991A-971519308C44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D09B-8538-40E7-82F6-F09F385428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3407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96A7-727A-4A77-991A-971519308C44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D09B-8538-40E7-82F6-F09F385428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720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96A7-727A-4A77-991A-971519308C44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D09B-8538-40E7-82F6-F09F385428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2154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96A7-727A-4A77-991A-971519308C44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D09B-8538-40E7-82F6-F09F385428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557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696A7-727A-4A77-991A-971519308C44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DD09B-8538-40E7-82F6-F09F385428EE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" y="0"/>
            <a:ext cx="9144000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 descr="D:\Programming\Android\iosched\android\res\drawable-large-nodpi-v11\background_effects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" y="216024"/>
            <a:ext cx="9142094" cy="664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34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microsoft.com/office/2007/relationships/hdphoto" Target="../media/hdphoto4.wdp"/><Relationship Id="rId1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microsoft.com/office/2007/relationships/hdphoto" Target="../media/hdphoto9.wdp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k-SK" dirty="0">
                <a:solidFill>
                  <a:srgbClr val="3C3D3C"/>
                </a:solidFill>
              </a:rPr>
              <a:t>Odporúčanie s využitím virtuálnych komunít a kontextu používateľa </a:t>
            </a:r>
            <a:endParaRPr lang="sk-SK" dirty="0">
              <a:solidFill>
                <a:srgbClr val="3C3D3C"/>
              </a:solidFill>
            </a:endParaRPr>
          </a:p>
        </p:txBody>
      </p:sp>
      <p:pic>
        <p:nvPicPr>
          <p:cNvPr id="1030" name="Picture 6" descr="D:\Skola\DP\icons\apps_files\PeiL0dmsTwt3e6_MnNAiOOdADXsmaaU1hQ8YSSvivbRCzACrF5e34tBq9z4L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0303" y="5540772"/>
            <a:ext cx="742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Skola\DP\icons\apps_files\NI8BD222zangMXNaWADQi7Hd8Or9DigKLf7TmwLr70IChkGN6HTkgxbuGSnQ.p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8544" y="4920783"/>
            <a:ext cx="742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:\Skola\DP\icons\apps_files\PYV0PYGMZaqPpWie8fvkzawg8_DiBwL7Pb0hDuldQ5Zhbv2Lo7jgtuhor_Xk.png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0968" y="3354504"/>
            <a:ext cx="742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:\Skola\DP\icons\apps_files\q0YSm0I-WhFxKPl-seSBtSy5Cai1Nvxb8BmMGOj9LC_bGvO-i4qkGHfB6c2s.png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9810" y="5302072"/>
            <a:ext cx="742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D:\Skola\DP\icons\apps_files\MZBfKqIL2fGiQBurYFsLMPZKwVc-gR1Kz2R2JPyketEu50IdY_eZKtIeIHew.png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610" y="4704759"/>
            <a:ext cx="742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Skola\DP\icons\apps_files\S15E5384PH6AKfkC2nY5DVnl4kaEQqIEkQX6lglboGGyH-nSl3SCxa6gNaZV.png"/>
          <p:cNvPicPr>
            <a:picLocks noChangeAspect="1" noChangeArrowheads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5699" y="3768655"/>
            <a:ext cx="742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Administrator\Desktop\HTC.png"/>
          <p:cNvPicPr>
            <a:picLocks noChangeAspect="1" noChangeArrowheads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PencilGrayscale pencilSize="1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54" y="2792342"/>
            <a:ext cx="2038351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660232" y="5883612"/>
            <a:ext cx="13587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/>
              <a:t>Pavol</a:t>
            </a:r>
            <a:r>
              <a:rPr lang="en-US" sz="2000" dirty="0"/>
              <a:t> </a:t>
            </a:r>
            <a:r>
              <a:rPr lang="en-US" sz="2000" dirty="0" err="1"/>
              <a:t>Bielik</a:t>
            </a:r>
            <a:endParaRPr lang="sk-SK" sz="2000" dirty="0"/>
          </a:p>
        </p:txBody>
      </p:sp>
      <p:sp>
        <p:nvSpPr>
          <p:cNvPr id="6" name="Rectangle 5"/>
          <p:cNvSpPr/>
          <p:nvPr/>
        </p:nvSpPr>
        <p:spPr>
          <a:xfrm>
            <a:off x="3005381" y="4049939"/>
            <a:ext cx="3365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“</a:t>
            </a:r>
            <a:r>
              <a:rPr lang="sk-SK" sz="2400" b="1" dirty="0" err="1" smtClean="0"/>
              <a:t>There</a:t>
            </a:r>
            <a:r>
              <a:rPr lang="en-US" sz="2400" b="1" dirty="0" smtClean="0"/>
              <a:t>’s an app for that”</a:t>
            </a:r>
            <a:endParaRPr lang="sk-SK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01172" y="3503492"/>
            <a:ext cx="147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4769B2"/>
                </a:solidFill>
                <a:latin typeface="Segoe Print" pitchFamily="2" charset="0"/>
              </a:rPr>
              <a:t>somewhere</a:t>
            </a:r>
            <a:endParaRPr lang="sk-SK" b="1" dirty="0">
              <a:solidFill>
                <a:srgbClr val="4769B2"/>
              </a:solidFill>
              <a:latin typeface="Segoe Print" pitchFamily="2" charset="0"/>
            </a:endParaRP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948" y="3779909"/>
            <a:ext cx="490173" cy="384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660232" y="6310216"/>
            <a:ext cx="2295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Ing</a:t>
            </a:r>
            <a:r>
              <a:rPr lang="en-US" dirty="0"/>
              <a:t>. Michal </a:t>
            </a:r>
            <a:r>
              <a:rPr lang="en-US" dirty="0" err="1"/>
              <a:t>Barla</a:t>
            </a:r>
            <a:r>
              <a:rPr lang="en-US" dirty="0"/>
              <a:t>, PhD.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2757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Kategorizácia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4669B2"/>
                </a:solidFill>
              </a:rPr>
              <a:t>Hry</a:t>
            </a:r>
            <a:endParaRPr lang="en-US" dirty="0" smtClean="0">
              <a:solidFill>
                <a:srgbClr val="4669B2"/>
              </a:solidFill>
            </a:endParaRPr>
          </a:p>
          <a:p>
            <a:pPr lvl="1"/>
            <a:r>
              <a:rPr lang="en-US" dirty="0" err="1" smtClean="0">
                <a:solidFill>
                  <a:srgbClr val="4669B2"/>
                </a:solidFill>
              </a:rPr>
              <a:t>Dobrá</a:t>
            </a:r>
            <a:r>
              <a:rPr lang="en-US" dirty="0" smtClean="0">
                <a:solidFill>
                  <a:srgbClr val="4669B2"/>
                </a:solidFill>
              </a:rPr>
              <a:t> </a:t>
            </a:r>
            <a:r>
              <a:rPr lang="en-US" dirty="0" err="1" smtClean="0">
                <a:solidFill>
                  <a:srgbClr val="4669B2"/>
                </a:solidFill>
              </a:rPr>
              <a:t>predstava</a:t>
            </a:r>
            <a:r>
              <a:rPr lang="en-US" dirty="0" smtClean="0">
                <a:solidFill>
                  <a:srgbClr val="4669B2"/>
                </a:solidFill>
              </a:rPr>
              <a:t> o tom, </a:t>
            </a:r>
            <a:r>
              <a:rPr lang="en-US" dirty="0" err="1" smtClean="0">
                <a:solidFill>
                  <a:srgbClr val="4669B2"/>
                </a:solidFill>
              </a:rPr>
              <a:t>čo</a:t>
            </a:r>
            <a:r>
              <a:rPr lang="en-US" dirty="0" smtClean="0">
                <a:solidFill>
                  <a:srgbClr val="4669B2"/>
                </a:solidFill>
              </a:rPr>
              <a:t> </a:t>
            </a:r>
            <a:r>
              <a:rPr lang="sk-SK" dirty="0" smtClean="0">
                <a:solidFill>
                  <a:srgbClr val="4669B2"/>
                </a:solidFill>
              </a:rPr>
              <a:t>chceme</a:t>
            </a:r>
            <a:endParaRPr lang="en-US" dirty="0" smtClean="0">
              <a:solidFill>
                <a:srgbClr val="4669B2"/>
              </a:solidFill>
            </a:endParaRPr>
          </a:p>
          <a:p>
            <a:r>
              <a:rPr lang="en-US" dirty="0" err="1" smtClean="0">
                <a:solidFill>
                  <a:srgbClr val="4669B2"/>
                </a:solidFill>
              </a:rPr>
              <a:t>Lokálne</a:t>
            </a:r>
            <a:r>
              <a:rPr lang="en-US" dirty="0" smtClean="0">
                <a:solidFill>
                  <a:srgbClr val="4669B2"/>
                </a:solidFill>
              </a:rPr>
              <a:t> </a:t>
            </a:r>
            <a:r>
              <a:rPr lang="en-US" dirty="0" err="1" smtClean="0">
                <a:solidFill>
                  <a:srgbClr val="4669B2"/>
                </a:solidFill>
              </a:rPr>
              <a:t>aplik</a:t>
            </a:r>
            <a:r>
              <a:rPr lang="sk-SK" dirty="0" smtClean="0">
                <a:solidFill>
                  <a:srgbClr val="4669B2"/>
                </a:solidFill>
              </a:rPr>
              <a:t>á</a:t>
            </a:r>
            <a:r>
              <a:rPr lang="en-US" dirty="0" err="1" smtClean="0">
                <a:solidFill>
                  <a:srgbClr val="4669B2"/>
                </a:solidFill>
              </a:rPr>
              <a:t>cie</a:t>
            </a:r>
            <a:endParaRPr lang="en-US" dirty="0" smtClean="0">
              <a:solidFill>
                <a:srgbClr val="4669B2"/>
              </a:solidFill>
            </a:endParaRPr>
          </a:p>
          <a:p>
            <a:pPr lvl="1"/>
            <a:r>
              <a:rPr lang="sk-SK" dirty="0" smtClean="0">
                <a:solidFill>
                  <a:srgbClr val="4669B2"/>
                </a:solidFill>
              </a:rPr>
              <a:t>Š</a:t>
            </a:r>
            <a:r>
              <a:rPr lang="en-US" dirty="0" err="1" smtClean="0">
                <a:solidFill>
                  <a:srgbClr val="4669B2"/>
                </a:solidFill>
              </a:rPr>
              <a:t>pecifick</a:t>
            </a:r>
            <a:r>
              <a:rPr lang="sk-SK" dirty="0" smtClean="0">
                <a:solidFill>
                  <a:srgbClr val="4669B2"/>
                </a:solidFill>
              </a:rPr>
              <a:t>é</a:t>
            </a:r>
            <a:r>
              <a:rPr lang="en-US" dirty="0" smtClean="0">
                <a:solidFill>
                  <a:srgbClr val="4669B2"/>
                </a:solidFill>
              </a:rPr>
              <a:t> pre </a:t>
            </a:r>
            <a:r>
              <a:rPr lang="sk-SK" dirty="0" err="1">
                <a:solidFill>
                  <a:srgbClr val="4669B2"/>
                </a:solidFill>
              </a:rPr>
              <a:t>ú</a:t>
            </a:r>
            <a:r>
              <a:rPr lang="en-US" dirty="0" err="1" smtClean="0">
                <a:solidFill>
                  <a:srgbClr val="4669B2"/>
                </a:solidFill>
              </a:rPr>
              <a:t>zku</a:t>
            </a:r>
            <a:r>
              <a:rPr lang="en-US" dirty="0" smtClean="0">
                <a:solidFill>
                  <a:srgbClr val="4669B2"/>
                </a:solidFill>
              </a:rPr>
              <a:t> </a:t>
            </a:r>
            <a:r>
              <a:rPr lang="en-US" dirty="0" err="1" smtClean="0">
                <a:solidFill>
                  <a:srgbClr val="4669B2"/>
                </a:solidFill>
              </a:rPr>
              <a:t>skupinu</a:t>
            </a:r>
            <a:r>
              <a:rPr lang="en-US" dirty="0" smtClean="0">
                <a:solidFill>
                  <a:srgbClr val="4669B2"/>
                </a:solidFill>
              </a:rPr>
              <a:t> </a:t>
            </a:r>
            <a:r>
              <a:rPr lang="sk-SK" dirty="0">
                <a:solidFill>
                  <a:srgbClr val="4669B2"/>
                </a:solidFill>
              </a:rPr>
              <a:t>ľ</a:t>
            </a:r>
            <a:r>
              <a:rPr lang="en-US" dirty="0" err="1" smtClean="0">
                <a:solidFill>
                  <a:srgbClr val="4669B2"/>
                </a:solidFill>
              </a:rPr>
              <a:t>ud</a:t>
            </a:r>
            <a:r>
              <a:rPr lang="sk-SK" dirty="0" smtClean="0">
                <a:solidFill>
                  <a:srgbClr val="4669B2"/>
                </a:solidFill>
              </a:rPr>
              <a:t>í</a:t>
            </a:r>
            <a:endParaRPr lang="en-US" dirty="0" smtClean="0">
              <a:solidFill>
                <a:srgbClr val="4669B2"/>
              </a:solidFill>
            </a:endParaRPr>
          </a:p>
          <a:p>
            <a:pPr lvl="1"/>
            <a:r>
              <a:rPr lang="en-US" dirty="0" smtClean="0">
                <a:solidFill>
                  <a:srgbClr val="4669B2"/>
                </a:solidFill>
              </a:rPr>
              <a:t>V</a:t>
            </a:r>
            <a:r>
              <a:rPr lang="sk-SK" dirty="0" err="1" smtClean="0">
                <a:solidFill>
                  <a:srgbClr val="4669B2"/>
                </a:solidFill>
              </a:rPr>
              <a:t>äčš</a:t>
            </a:r>
            <a:r>
              <a:rPr lang="en-US" dirty="0" err="1" smtClean="0">
                <a:solidFill>
                  <a:srgbClr val="4669B2"/>
                </a:solidFill>
              </a:rPr>
              <a:t>inou</a:t>
            </a:r>
            <a:r>
              <a:rPr lang="en-US" dirty="0" smtClean="0">
                <a:solidFill>
                  <a:srgbClr val="4669B2"/>
                </a:solidFill>
              </a:rPr>
              <a:t> je </a:t>
            </a:r>
            <a:r>
              <a:rPr lang="en-US" dirty="0" err="1" smtClean="0">
                <a:solidFill>
                  <a:srgbClr val="4669B2"/>
                </a:solidFill>
              </a:rPr>
              <a:t>probl</a:t>
            </a:r>
            <a:r>
              <a:rPr lang="sk-SK" dirty="0" smtClean="0">
                <a:solidFill>
                  <a:srgbClr val="4669B2"/>
                </a:solidFill>
              </a:rPr>
              <a:t>é</a:t>
            </a:r>
            <a:r>
              <a:rPr lang="en-US" dirty="0" smtClean="0">
                <a:solidFill>
                  <a:srgbClr val="4669B2"/>
                </a:solidFill>
              </a:rPr>
              <a:t>m </a:t>
            </a:r>
            <a:r>
              <a:rPr lang="en-US" dirty="0" err="1" smtClean="0">
                <a:solidFill>
                  <a:srgbClr val="4669B2"/>
                </a:solidFill>
              </a:rPr>
              <a:t>zisti</a:t>
            </a:r>
            <a:r>
              <a:rPr lang="sk-SK" dirty="0" smtClean="0">
                <a:solidFill>
                  <a:srgbClr val="4669B2"/>
                </a:solidFill>
              </a:rPr>
              <a:t>ť</a:t>
            </a:r>
            <a:r>
              <a:rPr lang="en-US" dirty="0" smtClean="0">
                <a:solidFill>
                  <a:srgbClr val="4669B2"/>
                </a:solidFill>
              </a:rPr>
              <a:t>, </a:t>
            </a:r>
            <a:r>
              <a:rPr lang="sk-SK" dirty="0" err="1">
                <a:solidFill>
                  <a:srgbClr val="4669B2"/>
                </a:solidFill>
              </a:rPr>
              <a:t>ž</a:t>
            </a:r>
            <a:r>
              <a:rPr lang="en-US" dirty="0" smtClean="0">
                <a:solidFill>
                  <a:srgbClr val="4669B2"/>
                </a:solidFill>
              </a:rPr>
              <a:t>e </a:t>
            </a:r>
            <a:r>
              <a:rPr lang="en-US" dirty="0" err="1" smtClean="0">
                <a:solidFill>
                  <a:srgbClr val="4669B2"/>
                </a:solidFill>
              </a:rPr>
              <a:t>existuj</a:t>
            </a:r>
            <a:r>
              <a:rPr lang="sk-SK" dirty="0" smtClean="0">
                <a:solidFill>
                  <a:srgbClr val="4669B2"/>
                </a:solidFill>
              </a:rPr>
              <a:t>ú</a:t>
            </a:r>
            <a:endParaRPr lang="en-US" dirty="0" smtClean="0">
              <a:solidFill>
                <a:srgbClr val="4669B2"/>
              </a:solidFill>
            </a:endParaRPr>
          </a:p>
          <a:p>
            <a:r>
              <a:rPr lang="en-US" dirty="0" err="1" smtClean="0">
                <a:solidFill>
                  <a:srgbClr val="4669B2"/>
                </a:solidFill>
              </a:rPr>
              <a:t>Všeobecné</a:t>
            </a:r>
            <a:r>
              <a:rPr lang="en-US" dirty="0" smtClean="0">
                <a:solidFill>
                  <a:srgbClr val="4669B2"/>
                </a:solidFill>
              </a:rPr>
              <a:t> </a:t>
            </a:r>
            <a:r>
              <a:rPr lang="en-US" dirty="0" err="1" smtClean="0">
                <a:solidFill>
                  <a:srgbClr val="4669B2"/>
                </a:solidFill>
              </a:rPr>
              <a:t>ap</a:t>
            </a:r>
            <a:r>
              <a:rPr lang="sk-SK" dirty="0" err="1" smtClean="0">
                <a:solidFill>
                  <a:srgbClr val="4669B2"/>
                </a:solidFill>
              </a:rPr>
              <a:t>likácie</a:t>
            </a:r>
            <a:endParaRPr lang="en-US" dirty="0" smtClean="0">
              <a:solidFill>
                <a:srgbClr val="4669B2"/>
              </a:solidFill>
            </a:endParaRPr>
          </a:p>
          <a:p>
            <a:pPr lvl="1"/>
            <a:r>
              <a:rPr lang="en-US" dirty="0" err="1" smtClean="0">
                <a:solidFill>
                  <a:srgbClr val="4669B2"/>
                </a:solidFill>
              </a:rPr>
              <a:t>Ve</a:t>
            </a:r>
            <a:r>
              <a:rPr lang="sk-SK" dirty="0" smtClean="0">
                <a:solidFill>
                  <a:srgbClr val="4669B2"/>
                </a:solidFill>
              </a:rPr>
              <a:t>ľ</a:t>
            </a:r>
            <a:r>
              <a:rPr lang="en-US" dirty="0" smtClean="0">
                <a:solidFill>
                  <a:srgbClr val="4669B2"/>
                </a:solidFill>
              </a:rPr>
              <a:t>a </a:t>
            </a:r>
            <a:r>
              <a:rPr lang="en-US" dirty="0" err="1" smtClean="0">
                <a:solidFill>
                  <a:srgbClr val="4669B2"/>
                </a:solidFill>
              </a:rPr>
              <a:t>podobn</a:t>
            </a:r>
            <a:r>
              <a:rPr lang="sk-SK" dirty="0" smtClean="0">
                <a:solidFill>
                  <a:srgbClr val="4669B2"/>
                </a:solidFill>
              </a:rPr>
              <a:t>ý</a:t>
            </a:r>
            <a:r>
              <a:rPr lang="en-US" dirty="0" err="1" smtClean="0">
                <a:solidFill>
                  <a:srgbClr val="4669B2"/>
                </a:solidFill>
              </a:rPr>
              <a:t>ch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0272263" y="764704"/>
            <a:ext cx="1008831" cy="1008831"/>
          </a:xfrm>
          <a:prstGeom prst="ellipse">
            <a:avLst/>
          </a:prstGeom>
          <a:ln w="508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282636" y="4005298"/>
            <a:ext cx="1008831" cy="1008831"/>
          </a:xfrm>
          <a:prstGeom prst="ellipse">
            <a:avLst/>
          </a:prstGeom>
          <a:ln w="508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0282638" y="2380053"/>
            <a:ext cx="1008831" cy="1008831"/>
          </a:xfrm>
          <a:prstGeom prst="ellipse">
            <a:avLst/>
          </a:prstGeom>
          <a:ln w="50800"/>
          <a:effectLst>
            <a:outerShdw blurRad="533400" sx="102000" sy="102000" algn="ctr" rotWithShape="0">
              <a:schemeClr val="tx1">
                <a:lumMod val="95000"/>
                <a:lumOff val="5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pic>
        <p:nvPicPr>
          <p:cNvPr id="8" name="Picture 3" descr="C:\Users\Administrator\Desktop\Untitl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6656" y="2588667"/>
            <a:ext cx="620793" cy="599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09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 čo sa zamerať</a:t>
            </a:r>
            <a:r>
              <a:rPr lang="sk-SK" dirty="0" smtClean="0">
                <a:solidFill>
                  <a:srgbClr val="3C3D3C"/>
                </a:solidFill>
              </a:rPr>
              <a:t>?</a:t>
            </a:r>
            <a:endParaRPr lang="sk-SK" dirty="0">
              <a:solidFill>
                <a:srgbClr val="3C3D3C"/>
              </a:solidFill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92896"/>
            <a:ext cx="2543175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343014"/>
            <a:ext cx="2743993" cy="2458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424" y="4869160"/>
            <a:ext cx="81915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029" y="5620632"/>
            <a:ext cx="7810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323" y="5630157"/>
            <a:ext cx="81915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851" y="5573007"/>
            <a:ext cx="6858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550" y="4912023"/>
            <a:ext cx="70485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426" y="4902498"/>
            <a:ext cx="6572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673" y="4935835"/>
            <a:ext cx="70485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475" y="4873923"/>
            <a:ext cx="78105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12">
            <a:grayscl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371" y="5661880"/>
            <a:ext cx="642574" cy="679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2455" y="5678284"/>
            <a:ext cx="360789" cy="646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27584" y="1764105"/>
            <a:ext cx="33816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3200" dirty="0" smtClean="0">
                <a:solidFill>
                  <a:srgbClr val="4669B2"/>
                </a:solidFill>
              </a:rPr>
              <a:t>Virtuálne komunity</a:t>
            </a:r>
            <a:endParaRPr lang="en-US" sz="3200" dirty="0">
              <a:solidFill>
                <a:srgbClr val="4669B2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70913" y="1791044"/>
            <a:ext cx="14672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3200" dirty="0" smtClean="0">
                <a:solidFill>
                  <a:srgbClr val="4669B2"/>
                </a:solidFill>
              </a:rPr>
              <a:t>Kontext</a:t>
            </a:r>
            <a:endParaRPr lang="en-US" sz="3200" dirty="0">
              <a:solidFill>
                <a:srgbClr val="4669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33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80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Odporúčanie s využitím virtuálnych komunít a kontextu používateľa </vt:lpstr>
      <vt:lpstr>Kategorizácia</vt:lpstr>
      <vt:lpstr>Na čo sa zamerať?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Pavol Bielik</dc:creator>
  <cp:lastModifiedBy>Pavol Bielik</cp:lastModifiedBy>
  <cp:revision>32</cp:revision>
  <dcterms:created xsi:type="dcterms:W3CDTF">2011-12-05T23:18:32Z</dcterms:created>
  <dcterms:modified xsi:type="dcterms:W3CDTF">2011-12-07T00:50:12Z</dcterms:modified>
</cp:coreProperties>
</file>