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52" r:id="rId3"/>
    <p:sldId id="353" r:id="rId4"/>
    <p:sldId id="354" r:id="rId5"/>
    <p:sldId id="355" r:id="rId6"/>
    <p:sldId id="364" r:id="rId7"/>
    <p:sldId id="365" r:id="rId8"/>
    <p:sldId id="366" r:id="rId9"/>
    <p:sldId id="367" r:id="rId10"/>
    <p:sldId id="369" r:id="rId11"/>
    <p:sldId id="368" r:id="rId12"/>
    <p:sldId id="333" r:id="rId13"/>
    <p:sldId id="360" r:id="rId14"/>
    <p:sldId id="361" r:id="rId15"/>
    <p:sldId id="362" r:id="rId16"/>
    <p:sldId id="257" r:id="rId17"/>
  </p:sldIdLst>
  <p:sldSz cx="9144000" cy="5715000" type="screen16x1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>
      <p:cViewPr>
        <p:scale>
          <a:sx n="100" d="100"/>
          <a:sy n="100" d="100"/>
        </p:scale>
        <p:origin x="-1866" y="-94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DA868-BF57-4715-A590-081D7B533303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9AFB7-70C8-4227-85C9-45B1B84E57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8228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9AFB7-70C8-4227-85C9-45B1B84E571C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087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38500"/>
            <a:ext cx="6400800" cy="14605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3240"/>
            <a:ext cx="7772400" cy="1225021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814458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82393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599025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865"/>
            <a:ext cx="7924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333500"/>
            <a:ext cx="79248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09723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135438"/>
            <a:ext cx="7885113" cy="1135063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885282"/>
            <a:ext cx="7885113" cy="1250156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261790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333500"/>
            <a:ext cx="3733800" cy="34290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333500"/>
            <a:ext cx="3733800" cy="34290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865"/>
            <a:ext cx="7924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04896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841500"/>
            <a:ext cx="3733800" cy="29210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841500"/>
            <a:ext cx="3733800" cy="29210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865"/>
            <a:ext cx="79248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33500"/>
            <a:ext cx="3733800" cy="47889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333500"/>
            <a:ext cx="3733800" cy="47889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94037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865"/>
            <a:ext cx="7924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182466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264889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206500"/>
            <a:ext cx="4648200" cy="355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206500"/>
            <a:ext cx="2971800" cy="91440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123243"/>
            <a:ext cx="2971800" cy="2639258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799862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06500"/>
            <a:ext cx="2971800" cy="91440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206500"/>
            <a:ext cx="3419856" cy="289560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3242"/>
            <a:ext cx="2971800" cy="2004258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167090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8865"/>
            <a:ext cx="7924800" cy="952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33500"/>
            <a:ext cx="79248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5296959"/>
            <a:ext cx="1524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E49D2EF8-92D2-48A3-A9D4-3CE15CA4EB4B}" type="datetimeFigureOut">
              <a:rPr lang="sk-SK" smtClean="0"/>
              <a:t>8. 4. 2012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5296959"/>
            <a:ext cx="990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4B90BE8A-E8F8-42BA-9962-F2F93D9EA4E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Odporúčanie informácií s využitím kontextu v špecifickej </a:t>
            </a:r>
            <a:r>
              <a:rPr lang="sk-SK" dirty="0" smtClean="0"/>
              <a:t>doméne</a:t>
            </a:r>
            <a:endParaRPr lang="sk-SK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7164288" y="5334000"/>
            <a:ext cx="1903512" cy="3175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 kern="1200" spc="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 kern="1200" spc="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 kern="1200" spc="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 kern="1200" spc="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 kern="1200" spc="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buFont typeface="Arial" pitchFamily="34" charset="0"/>
              <a:buNone/>
              <a:defRPr/>
            </a:pPr>
            <a:r>
              <a:rPr lang="sk-SK" dirty="0" smtClean="0"/>
              <a:t>prof. Mária Bieliková</a:t>
            </a:r>
            <a:endParaRPr lang="sk-SK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76200" y="5334000"/>
            <a:ext cx="1295400" cy="3175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Font typeface="Arial" pitchFamily="34" charset="0"/>
              <a:buNone/>
              <a:defRPr/>
            </a:pPr>
            <a:r>
              <a:rPr lang="sk-SK" dirty="0" smtClean="0"/>
              <a:t>Anton Benčič</a:t>
            </a:r>
          </a:p>
        </p:txBody>
      </p:sp>
      <p:sp>
        <p:nvSpPr>
          <p:cNvPr id="3" name="Rectangle 2"/>
          <p:cNvSpPr/>
          <p:nvPr/>
        </p:nvSpPr>
        <p:spPr>
          <a:xfrm>
            <a:off x="2241073" y="3145532"/>
            <a:ext cx="4661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</a:t>
            </a:r>
            <a:r>
              <a:rPr lang="sk-SK" sz="2400" dirty="0"/>
              <a:t>P</a:t>
            </a:r>
            <a:r>
              <a:rPr lang="sk-SK" sz="2400" dirty="0" smtClean="0"/>
              <a:t>ersonalizované </a:t>
            </a:r>
            <a:r>
              <a:rPr lang="sk-SK" sz="2400" dirty="0"/>
              <a:t>odporúčanie noviniek</a:t>
            </a:r>
            <a:r>
              <a:rPr lang="en-US" sz="2400" dirty="0"/>
              <a:t>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2390448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(Simulácie)</a:t>
            </a:r>
            <a:endParaRPr lang="sk-SK" dirty="0"/>
          </a:p>
        </p:txBody>
      </p:sp>
      <p:grpSp>
        <p:nvGrpSpPr>
          <p:cNvPr id="4" name="Group 3"/>
          <p:cNvGrpSpPr/>
          <p:nvPr/>
        </p:nvGrpSpPr>
        <p:grpSpPr>
          <a:xfrm>
            <a:off x="165859" y="2353444"/>
            <a:ext cx="8815568" cy="2211587"/>
            <a:chOff x="226219" y="2135151"/>
            <a:chExt cx="11811000" cy="3335881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26219" y="2135151"/>
              <a:ext cx="0" cy="2666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26219" y="4802089"/>
              <a:ext cx="118110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4420" y="2135151"/>
              <a:ext cx="3885593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Certainty of: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ShowArticles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838934" y="4867520"/>
              <a:ext cx="2198285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Time: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days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600839" y="5305772"/>
            <a:ext cx="551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k-SK" dirty="0"/>
              <a:t>(</a:t>
            </a:r>
            <a:r>
              <a:rPr lang="sk-SK" dirty="0" smtClean="0"/>
              <a:t>používateľ čítajúci </a:t>
            </a:r>
            <a:r>
              <a:rPr lang="sk-SK" dirty="0" smtClean="0"/>
              <a:t>novinky pondelkové rána a piatkové večery)</a:t>
            </a:r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5" y="2753554"/>
            <a:ext cx="8742272" cy="128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04309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(Simulácie)</a:t>
            </a:r>
            <a:endParaRPr lang="sk-SK" dirty="0"/>
          </a:p>
        </p:txBody>
      </p:sp>
      <p:grpSp>
        <p:nvGrpSpPr>
          <p:cNvPr id="4" name="Group 3"/>
          <p:cNvGrpSpPr/>
          <p:nvPr/>
        </p:nvGrpSpPr>
        <p:grpSpPr>
          <a:xfrm>
            <a:off x="165859" y="2353444"/>
            <a:ext cx="8815568" cy="2211587"/>
            <a:chOff x="226219" y="2135151"/>
            <a:chExt cx="11811000" cy="3335881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26219" y="2135151"/>
              <a:ext cx="0" cy="2666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26219" y="4802089"/>
              <a:ext cx="118110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4420" y="2135151"/>
              <a:ext cx="3885593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Certainty of: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ShowArticles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838934" y="4867520"/>
              <a:ext cx="2198285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Time: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days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20552" y="5305772"/>
            <a:ext cx="6093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k-SK" dirty="0"/>
              <a:t>(</a:t>
            </a:r>
            <a:r>
              <a:rPr lang="sk-SK" dirty="0" smtClean="0"/>
              <a:t>používateľ čítajúci novinky </a:t>
            </a:r>
            <a:r>
              <a:rPr lang="sk-SK" dirty="0" smtClean="0"/>
              <a:t>pondelkové rána a potom piatkové večery)</a:t>
            </a:r>
            <a:endParaRPr lang="sk-SK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5" y="2353444"/>
            <a:ext cx="8742272" cy="16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56116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(Živý)</a:t>
            </a:r>
            <a:endParaRPr lang="sk-SK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33500"/>
            <a:ext cx="7924800" cy="342900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Cieľ: overiť predpoklady simulácií</a:t>
            </a:r>
          </a:p>
          <a:p>
            <a:endParaRPr lang="sk-SK" sz="2400" dirty="0"/>
          </a:p>
          <a:p>
            <a:r>
              <a:rPr lang="sk-SK" sz="2400" dirty="0" smtClean="0"/>
              <a:t>Situácie sú reálne tvorené tak, ako sme aj simulovali prostredie</a:t>
            </a:r>
          </a:p>
          <a:p>
            <a:r>
              <a:rPr lang="sk-SK" sz="2400" dirty="0" smtClean="0"/>
              <a:t>Spätná väzba prichádza tak, ako sme ju aj simulovali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6687864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(Živý)</a:t>
            </a:r>
            <a:endParaRPr lang="sk-SK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33500"/>
            <a:ext cx="7924800" cy="342900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Týždeň sledujeme 6 ľudí</a:t>
            </a:r>
          </a:p>
          <a:p>
            <a:pPr lvl="1"/>
            <a:r>
              <a:rPr lang="sk-SK" sz="2000" dirty="0" smtClean="0"/>
              <a:t>Situácie</a:t>
            </a:r>
          </a:p>
          <a:p>
            <a:pPr lvl="1"/>
            <a:r>
              <a:rPr lang="sk-SK" sz="2000" dirty="0" smtClean="0"/>
              <a:t>Spätná väzba na prispôsobenú otázku</a:t>
            </a: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21498398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(Živý)</a:t>
            </a:r>
            <a:endParaRPr lang="sk-S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73324"/>
            <a:ext cx="2078367" cy="3335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556" y="1273324"/>
            <a:ext cx="2232248" cy="3343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" r="534"/>
          <a:stretch/>
        </p:blipFill>
        <p:spPr bwMode="auto">
          <a:xfrm>
            <a:off x="3371110" y="5161756"/>
            <a:ext cx="2249016" cy="176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98"/>
          <a:stretch/>
        </p:blipFill>
        <p:spPr bwMode="auto">
          <a:xfrm>
            <a:off x="6228184" y="1273324"/>
            <a:ext cx="2232248" cy="3343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152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(Živý)</a:t>
            </a:r>
            <a:endParaRPr lang="sk-SK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33500"/>
            <a:ext cx="7924800" cy="3429000"/>
          </a:xfrm>
        </p:spPr>
        <p:txBody>
          <a:bodyPr>
            <a:normAutofit fontScale="92500" lnSpcReduction="10000"/>
          </a:bodyPr>
          <a:lstStyle/>
          <a:p>
            <a:r>
              <a:rPr lang="sk-SK" sz="2400" dirty="0" smtClean="0"/>
              <a:t>Týždeň sledujeme 6 ľudí</a:t>
            </a:r>
          </a:p>
          <a:p>
            <a:pPr lvl="1"/>
            <a:r>
              <a:rPr lang="sk-SK" sz="2000" dirty="0" smtClean="0"/>
              <a:t>Situácie</a:t>
            </a:r>
          </a:p>
          <a:p>
            <a:pPr lvl="1"/>
            <a:r>
              <a:rPr lang="sk-SK" sz="2000" dirty="0" smtClean="0"/>
              <a:t>Spätná väzba na prispôsobenú otázku</a:t>
            </a:r>
            <a:endParaRPr lang="sk-SK" sz="2400" dirty="0" smtClean="0"/>
          </a:p>
          <a:p>
            <a:endParaRPr lang="sk-SK" sz="2400" dirty="0"/>
          </a:p>
          <a:p>
            <a:r>
              <a:rPr lang="sk-SK" sz="2400" dirty="0" smtClean="0"/>
              <a:t>Situácie sú reálne tvorené tak, ako sme aj simulovali prostredie</a:t>
            </a:r>
          </a:p>
          <a:p>
            <a:pPr lvl="1"/>
            <a:r>
              <a:rPr lang="sk-SK" sz="2000" dirty="0" smtClean="0"/>
              <a:t>Na reálny priebeh situácií pustíme simulácie spätnej väzby</a:t>
            </a:r>
          </a:p>
          <a:p>
            <a:r>
              <a:rPr lang="sk-SK" sz="2400" dirty="0" smtClean="0"/>
              <a:t>Spätná väzba prichádza tak, ako sme ju aj simulovali</a:t>
            </a:r>
          </a:p>
          <a:p>
            <a:pPr lvl="1"/>
            <a:r>
              <a:rPr lang="sk-SK" sz="2000" dirty="0" smtClean="0"/>
              <a:t>Na simuláciu prostredia pustíme (extrapolovanú) reálnu spätnú väzbu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8558743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91" y="553244"/>
            <a:ext cx="6953251" cy="380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9800000">
            <a:off x="6420952" y="1017335"/>
            <a:ext cx="184785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CONTEXT</a:t>
            </a:r>
            <a:endParaRPr lang="sk-SK" sz="32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 rot="1800000">
            <a:off x="1943122" y="1139273"/>
            <a:ext cx="138371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&lt;web /&gt;</a:t>
            </a:r>
            <a:endParaRPr lang="sk-SK" sz="3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 rot="900000">
            <a:off x="1839418" y="1774273"/>
            <a:ext cx="132600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&lt;http /&gt;</a:t>
            </a:r>
            <a:endParaRPr lang="sk-SK" sz="3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8496" y="2452953"/>
            <a:ext cx="149592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&lt;www /&gt;</a:t>
            </a:r>
            <a:endParaRPr lang="sk-SK" sz="3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 rot="20700000">
            <a:off x="1801749" y="3044273"/>
            <a:ext cx="140134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&lt;html /&gt;</a:t>
            </a:r>
            <a:endParaRPr lang="sk-SK" sz="3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 rot="19800000">
            <a:off x="1887818" y="3689857"/>
            <a:ext cx="149432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&lt;https /&gt;</a:t>
            </a:r>
            <a:endParaRPr lang="sk-SK" sz="3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6259016" y="801953"/>
            <a:ext cx="2057400" cy="1050396"/>
          </a:xfrm>
          <a:prstGeom prst="cloudCallout">
            <a:avLst>
              <a:gd name="adj1" fmla="val -79660"/>
              <a:gd name="adj2" fmla="val 25823"/>
            </a:avLst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281" y="985839"/>
            <a:ext cx="303806" cy="260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 descr="http://kayaklakedillon.com/images/twitter-logo-smal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904" y="1358901"/>
            <a:ext cx="322262" cy="2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742" y="1247776"/>
            <a:ext cx="327025" cy="31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966" y="801953"/>
            <a:ext cx="628650" cy="38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7" descr="http://www.openclipart.org/image/800px/svg_to_png/usiiik_Folder_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966" y="1403880"/>
            <a:ext cx="344488" cy="287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9" descr="http://cdn.iconfinder.net/data/icons/SOPHISTIQUENIGHT/networking/png/400/satellit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242" y="1132682"/>
            <a:ext cx="365125" cy="304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ontent Placeholder 6"/>
          <p:cNvSpPr txBox="1">
            <a:spLocks/>
          </p:cNvSpPr>
          <p:nvPr/>
        </p:nvSpPr>
        <p:spPr>
          <a:xfrm>
            <a:off x="7164288" y="5334000"/>
            <a:ext cx="1903512" cy="3175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 kern="1200" spc="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 kern="1200" spc="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 kern="1200" spc="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 kern="1200" spc="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 kern="1200" spc="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buFont typeface="Arial" pitchFamily="34" charset="0"/>
              <a:buNone/>
              <a:defRPr/>
            </a:pPr>
            <a:r>
              <a:rPr lang="sk-SK" dirty="0" smtClean="0"/>
              <a:t>prof. Mária Bieliková</a:t>
            </a:r>
            <a:endParaRPr lang="sk-SK" dirty="0"/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76200" y="5334000"/>
            <a:ext cx="1295400" cy="3175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Font typeface="Arial" pitchFamily="34" charset="0"/>
              <a:buNone/>
              <a:defRPr/>
            </a:pPr>
            <a:r>
              <a:rPr lang="sk-SK" dirty="0" smtClean="0"/>
              <a:t>Anton Benčič</a:t>
            </a:r>
          </a:p>
        </p:txBody>
      </p:sp>
    </p:spTree>
    <p:extLst>
      <p:ext uri="{BB962C8B-B14F-4D97-AF65-F5344CB8AC3E}">
        <p14:creationId xmlns:p14="http://schemas.microsoft.com/office/powerpoint/2010/main" val="35774566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 (Proces 1)</a:t>
            </a:r>
            <a:endParaRPr lang="sk-SK" dirty="0"/>
          </a:p>
        </p:txBody>
      </p:sp>
      <p:sp>
        <p:nvSpPr>
          <p:cNvPr id="5" name="Rounded Rectangle 4"/>
          <p:cNvSpPr/>
          <p:nvPr/>
        </p:nvSpPr>
        <p:spPr>
          <a:xfrm>
            <a:off x="2339752" y="1345332"/>
            <a:ext cx="1944216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Situácie</a:t>
            </a:r>
          </a:p>
          <a:p>
            <a:pPr algn="ctr"/>
            <a:r>
              <a:rPr lang="sk-SK" dirty="0" smtClean="0"/>
              <a:t>CF</a:t>
            </a:r>
            <a:endParaRPr lang="sk-SK" dirty="0"/>
          </a:p>
        </p:txBody>
      </p:sp>
      <p:sp>
        <p:nvSpPr>
          <p:cNvPr id="10" name="Rounded Rectangle 9"/>
          <p:cNvSpPr/>
          <p:nvPr/>
        </p:nvSpPr>
        <p:spPr>
          <a:xfrm>
            <a:off x="2339752" y="3217540"/>
            <a:ext cx="1944216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Spätná väzba</a:t>
            </a:r>
          </a:p>
          <a:p>
            <a:pPr algn="ctr"/>
            <a:r>
              <a:rPr lang="sk-SK" dirty="0" smtClean="0"/>
              <a:t>CF</a:t>
            </a:r>
            <a:endParaRPr lang="sk-SK" dirty="0"/>
          </a:p>
        </p:txBody>
      </p:sp>
      <p:sp>
        <p:nvSpPr>
          <p:cNvPr id="13" name="Rounded Rectangle 12"/>
          <p:cNvSpPr/>
          <p:nvPr/>
        </p:nvSpPr>
        <p:spPr>
          <a:xfrm>
            <a:off x="6300192" y="2297063"/>
            <a:ext cx="1944216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Pravidlá</a:t>
            </a:r>
          </a:p>
          <a:p>
            <a:pPr algn="ctr"/>
            <a:r>
              <a:rPr lang="sk-SK" dirty="0" smtClean="0"/>
              <a:t>CF</a:t>
            </a:r>
            <a:endParaRPr lang="sk-SK" dirty="0"/>
          </a:p>
        </p:txBody>
      </p:sp>
      <p:cxnSp>
        <p:nvCxnSpPr>
          <p:cNvPr id="15" name="Elbow Connector 14"/>
          <p:cNvCxnSpPr>
            <a:stCxn id="5" idx="3"/>
            <a:endCxn id="13" idx="1"/>
          </p:cNvCxnSpPr>
          <p:nvPr/>
        </p:nvCxnSpPr>
        <p:spPr>
          <a:xfrm>
            <a:off x="4283968" y="2137420"/>
            <a:ext cx="2016224" cy="951731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0" idx="3"/>
            <a:endCxn id="13" idx="1"/>
          </p:cNvCxnSpPr>
          <p:nvPr/>
        </p:nvCxnSpPr>
        <p:spPr>
          <a:xfrm flipV="1">
            <a:off x="4283968" y="3089151"/>
            <a:ext cx="2016224" cy="92047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87624" y="1561356"/>
            <a:ext cx="104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Ráno</a:t>
            </a:r>
            <a:endParaRPr lang="sk-SK" dirty="0"/>
          </a:p>
        </p:txBody>
      </p:sp>
      <p:sp>
        <p:nvSpPr>
          <p:cNvPr id="26" name="TextBox 25"/>
          <p:cNvSpPr txBox="1"/>
          <p:nvPr/>
        </p:nvSpPr>
        <p:spPr>
          <a:xfrm>
            <a:off x="1187624" y="1930688"/>
            <a:ext cx="104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Chladno</a:t>
            </a:r>
            <a:endParaRPr lang="sk-SK" dirty="0"/>
          </a:p>
        </p:txBody>
      </p:sp>
      <p:sp>
        <p:nvSpPr>
          <p:cNvPr id="27" name="TextBox 26"/>
          <p:cNvSpPr txBox="1"/>
          <p:nvPr/>
        </p:nvSpPr>
        <p:spPr>
          <a:xfrm>
            <a:off x="899592" y="2300020"/>
            <a:ext cx="1336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Dlho</a:t>
            </a:r>
            <a:r>
              <a:rPr lang="en-US" dirty="0" smtClean="0"/>
              <a:t>_</a:t>
            </a:r>
            <a:r>
              <a:rPr lang="sk-SK" dirty="0" smtClean="0"/>
              <a:t>Nečítal</a:t>
            </a:r>
            <a:endParaRPr lang="sk-SK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3477696"/>
            <a:ext cx="170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Podsuň</a:t>
            </a:r>
            <a:r>
              <a:rPr lang="en-US" dirty="0" smtClean="0"/>
              <a:t>_</a:t>
            </a:r>
            <a:r>
              <a:rPr lang="sk-SK" dirty="0" smtClean="0"/>
              <a:t>Články</a:t>
            </a:r>
            <a:endParaRPr lang="sk-SK" dirty="0"/>
          </a:p>
        </p:txBody>
      </p:sp>
      <p:sp>
        <p:nvSpPr>
          <p:cNvPr id="29" name="TextBox 28"/>
          <p:cNvSpPr txBox="1"/>
          <p:nvPr/>
        </p:nvSpPr>
        <p:spPr>
          <a:xfrm>
            <a:off x="467544" y="3847028"/>
            <a:ext cx="1777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Nepodsuň</a:t>
            </a:r>
            <a:r>
              <a:rPr lang="en-US" dirty="0" smtClean="0"/>
              <a:t>_</a:t>
            </a:r>
            <a:r>
              <a:rPr lang="sk-SK" dirty="0" smtClean="0"/>
              <a:t>Články</a:t>
            </a:r>
            <a:endParaRPr lang="sk-SK" dirty="0"/>
          </a:p>
        </p:txBody>
      </p:sp>
      <p:sp>
        <p:nvSpPr>
          <p:cNvPr id="30" name="TextBox 29"/>
          <p:cNvSpPr txBox="1"/>
          <p:nvPr/>
        </p:nvSpPr>
        <p:spPr>
          <a:xfrm>
            <a:off x="35496" y="4216360"/>
            <a:ext cx="220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Nastav</a:t>
            </a:r>
            <a:r>
              <a:rPr lang="en-US" dirty="0" smtClean="0"/>
              <a:t>_</a:t>
            </a:r>
            <a:r>
              <a:rPr lang="sk-SK" dirty="0" smtClean="0"/>
              <a:t>Profil</a:t>
            </a:r>
            <a:r>
              <a:rPr lang="en-US" dirty="0" smtClean="0"/>
              <a:t>_</a:t>
            </a:r>
            <a:r>
              <a:rPr lang="sk-SK" dirty="0" smtClean="0"/>
              <a:t>Telefónu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9345192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95536" y="3217540"/>
            <a:ext cx="1944216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Pravidlá</a:t>
            </a:r>
          </a:p>
          <a:p>
            <a:pPr algn="ctr"/>
            <a:r>
              <a:rPr lang="sk-SK" dirty="0" smtClean="0"/>
              <a:t>CF</a:t>
            </a:r>
            <a:endParaRPr lang="sk-SK" dirty="0"/>
          </a:p>
        </p:txBody>
      </p:sp>
      <p:sp>
        <p:nvSpPr>
          <p:cNvPr id="4" name="Rounded Rectangle 3"/>
          <p:cNvSpPr/>
          <p:nvPr/>
        </p:nvSpPr>
        <p:spPr>
          <a:xfrm>
            <a:off x="2627784" y="1345332"/>
            <a:ext cx="1944216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Situácie</a:t>
            </a:r>
          </a:p>
          <a:p>
            <a:pPr algn="ctr"/>
            <a:r>
              <a:rPr lang="sk-SK" dirty="0" smtClean="0"/>
              <a:t>CF</a:t>
            </a:r>
            <a:endParaRPr lang="sk-SK" dirty="0"/>
          </a:p>
        </p:txBody>
      </p:sp>
      <p:grpSp>
        <p:nvGrpSpPr>
          <p:cNvPr id="5" name="Group 4"/>
          <p:cNvGrpSpPr/>
          <p:nvPr/>
        </p:nvGrpSpPr>
        <p:grpSpPr>
          <a:xfrm>
            <a:off x="3166465" y="3592735"/>
            <a:ext cx="866855" cy="833785"/>
            <a:chOff x="4572000" y="3433564"/>
            <a:chExt cx="1493118" cy="1436157"/>
          </a:xfrm>
        </p:grpSpPr>
        <p:pic>
          <p:nvPicPr>
            <p:cNvPr id="1026" name="Picture 2" descr="http://www.clker.com/cliparts/2/5/7/f/1297719143988960365gear_re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433564"/>
              <a:ext cx="833785" cy="833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www.clker.com/cliparts/2/5/7/f/1297719143988960365gear_re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02084">
              <a:off x="5231333" y="3478922"/>
              <a:ext cx="833785" cy="833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ww.clker.com/cliparts/2/5/7/f/1297719143988960365gear_re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02084">
              <a:off x="4867290" y="4035936"/>
              <a:ext cx="833785" cy="833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3599892" y="292950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3"/>
          </p:cNvCxnSpPr>
          <p:nvPr/>
        </p:nvCxnSpPr>
        <p:spPr>
          <a:xfrm>
            <a:off x="2339752" y="400962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228184" y="3216771"/>
            <a:ext cx="1944216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Odporúčania</a:t>
            </a:r>
          </a:p>
          <a:p>
            <a:pPr algn="ctr"/>
            <a:r>
              <a:rPr lang="sk-SK" dirty="0" smtClean="0"/>
              <a:t>CF</a:t>
            </a:r>
            <a:endParaRPr lang="sk-SK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Prehľad (Proces 2)</a:t>
            </a:r>
            <a:endParaRPr lang="sk-SK" dirty="0"/>
          </a:p>
        </p:txBody>
      </p:sp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4139952" y="4008859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28184" y="1965528"/>
            <a:ext cx="170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Podsuň</a:t>
            </a:r>
            <a:r>
              <a:rPr lang="en-US" dirty="0" smtClean="0"/>
              <a:t>_</a:t>
            </a:r>
            <a:r>
              <a:rPr lang="sk-SK" dirty="0" smtClean="0"/>
              <a:t>Články</a:t>
            </a:r>
            <a:endParaRPr lang="sk-SK" dirty="0"/>
          </a:p>
        </p:txBody>
      </p:sp>
      <p:sp>
        <p:nvSpPr>
          <p:cNvPr id="24" name="TextBox 23"/>
          <p:cNvSpPr txBox="1"/>
          <p:nvPr/>
        </p:nvSpPr>
        <p:spPr>
          <a:xfrm>
            <a:off x="6228184" y="2334860"/>
            <a:ext cx="1777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Nepodsuň</a:t>
            </a:r>
            <a:r>
              <a:rPr lang="en-US" dirty="0" smtClean="0"/>
              <a:t>_</a:t>
            </a:r>
            <a:r>
              <a:rPr lang="sk-SK" dirty="0" smtClean="0"/>
              <a:t>Články</a:t>
            </a:r>
            <a:endParaRPr lang="sk-SK" dirty="0"/>
          </a:p>
        </p:txBody>
      </p:sp>
      <p:sp>
        <p:nvSpPr>
          <p:cNvPr id="25" name="TextBox 24"/>
          <p:cNvSpPr txBox="1"/>
          <p:nvPr/>
        </p:nvSpPr>
        <p:spPr>
          <a:xfrm>
            <a:off x="6228184" y="2704192"/>
            <a:ext cx="220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Nastav</a:t>
            </a:r>
            <a:r>
              <a:rPr lang="en-US" dirty="0" smtClean="0"/>
              <a:t>_</a:t>
            </a:r>
            <a:r>
              <a:rPr lang="sk-SK" dirty="0" smtClean="0"/>
              <a:t>Profil</a:t>
            </a:r>
            <a:r>
              <a:rPr lang="en-US" dirty="0" smtClean="0"/>
              <a:t>_</a:t>
            </a:r>
            <a:r>
              <a:rPr lang="sk-SK" dirty="0" smtClean="0"/>
              <a:t>Telefónu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579017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(Simulácie)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Cieľ: overiť metódu – pravidlový odporúčač</a:t>
            </a:r>
          </a:p>
          <a:p>
            <a:endParaRPr lang="sk-SK" sz="2400" dirty="0"/>
          </a:p>
          <a:p>
            <a:r>
              <a:rPr lang="sk-SK" sz="2400" dirty="0" smtClean="0"/>
              <a:t>Simulácia prostredia</a:t>
            </a:r>
          </a:p>
          <a:p>
            <a:r>
              <a:rPr lang="sk-SK" sz="2400" dirty="0" smtClean="0"/>
              <a:t>Simulácia spätnej väzby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2471857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(Simulácie)</a:t>
            </a:r>
            <a:endParaRPr lang="sk-SK" dirty="0"/>
          </a:p>
        </p:txBody>
      </p:sp>
      <p:grpSp>
        <p:nvGrpSpPr>
          <p:cNvPr id="4" name="Group 3"/>
          <p:cNvGrpSpPr/>
          <p:nvPr/>
        </p:nvGrpSpPr>
        <p:grpSpPr>
          <a:xfrm>
            <a:off x="165859" y="2353444"/>
            <a:ext cx="8815568" cy="2211587"/>
            <a:chOff x="226219" y="2135151"/>
            <a:chExt cx="11811000" cy="3335881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26219" y="2135151"/>
              <a:ext cx="0" cy="2666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26219" y="4802089"/>
              <a:ext cx="118110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4420" y="2135151"/>
              <a:ext cx="3885593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Certainty of: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ShowArticles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838933" y="4867520"/>
              <a:ext cx="2198285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Time: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0 days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66836" y="5305772"/>
            <a:ext cx="4447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k-SK" dirty="0"/>
              <a:t>(</a:t>
            </a:r>
            <a:r>
              <a:rPr lang="sk-SK" dirty="0" smtClean="0"/>
              <a:t>používateľ čítajúci novinky </a:t>
            </a:r>
            <a:r>
              <a:rPr lang="sk-SK" dirty="0" smtClean="0"/>
              <a:t>ráno</a:t>
            </a:r>
            <a:r>
              <a:rPr lang="en-US" dirty="0" smtClean="0"/>
              <a:t> – 1 </a:t>
            </a:r>
            <a:r>
              <a:rPr lang="sk-SK" dirty="0" smtClean="0"/>
              <a:t>trieda situácií)</a:t>
            </a:r>
            <a:endParaRPr lang="sk-SK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95" y="3001516"/>
            <a:ext cx="8753632" cy="10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868226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(Simulácie)</a:t>
            </a:r>
            <a:endParaRPr lang="sk-SK" dirty="0"/>
          </a:p>
        </p:txBody>
      </p:sp>
      <p:grpSp>
        <p:nvGrpSpPr>
          <p:cNvPr id="4" name="Group 3"/>
          <p:cNvGrpSpPr/>
          <p:nvPr/>
        </p:nvGrpSpPr>
        <p:grpSpPr>
          <a:xfrm>
            <a:off x="165859" y="2353444"/>
            <a:ext cx="8815568" cy="2211587"/>
            <a:chOff x="226219" y="2135151"/>
            <a:chExt cx="11811000" cy="3335881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26219" y="2135151"/>
              <a:ext cx="0" cy="2666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26219" y="4802089"/>
              <a:ext cx="118110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4420" y="2135151"/>
              <a:ext cx="3885593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Certainty of: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ShowArticles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838933" y="4867520"/>
              <a:ext cx="2198285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Time: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0 days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78057" y="5305772"/>
            <a:ext cx="443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k-SK" dirty="0"/>
              <a:t>(</a:t>
            </a:r>
            <a:r>
              <a:rPr lang="sk-SK" dirty="0" smtClean="0"/>
              <a:t>používateľ čítajúci novinky </a:t>
            </a:r>
            <a:r>
              <a:rPr lang="sk-SK" dirty="0" smtClean="0"/>
              <a:t>ráno – 2 triedy situácií)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5" y="3001516"/>
            <a:ext cx="8742272" cy="1041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63681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(Simulácie)</a:t>
            </a:r>
            <a:endParaRPr lang="sk-SK" dirty="0"/>
          </a:p>
        </p:txBody>
      </p:sp>
      <p:grpSp>
        <p:nvGrpSpPr>
          <p:cNvPr id="4" name="Group 3"/>
          <p:cNvGrpSpPr/>
          <p:nvPr/>
        </p:nvGrpSpPr>
        <p:grpSpPr>
          <a:xfrm>
            <a:off x="165859" y="2353444"/>
            <a:ext cx="8815568" cy="2211587"/>
            <a:chOff x="226219" y="2135151"/>
            <a:chExt cx="11811000" cy="3335881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26219" y="2135151"/>
              <a:ext cx="0" cy="2666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26219" y="4802089"/>
              <a:ext cx="118110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4420" y="2135151"/>
              <a:ext cx="3885593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Certainty of: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ShowArticles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838933" y="4867520"/>
              <a:ext cx="2198285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Time: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0 days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678057" y="5305772"/>
            <a:ext cx="443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k-SK" dirty="0"/>
              <a:t>(</a:t>
            </a:r>
            <a:r>
              <a:rPr lang="sk-SK" dirty="0" smtClean="0"/>
              <a:t>používateľ čítajúci novinky </a:t>
            </a:r>
            <a:r>
              <a:rPr lang="sk-SK" dirty="0" smtClean="0"/>
              <a:t>ráno – 2 triedy situácií)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89" y="2753554"/>
            <a:ext cx="8733838" cy="124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43635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(Simulácie)</a:t>
            </a:r>
            <a:endParaRPr lang="sk-SK" dirty="0"/>
          </a:p>
        </p:txBody>
      </p:sp>
      <p:grpSp>
        <p:nvGrpSpPr>
          <p:cNvPr id="4" name="Group 3"/>
          <p:cNvGrpSpPr/>
          <p:nvPr/>
        </p:nvGrpSpPr>
        <p:grpSpPr>
          <a:xfrm>
            <a:off x="165859" y="2353444"/>
            <a:ext cx="8815568" cy="2211587"/>
            <a:chOff x="226219" y="2135151"/>
            <a:chExt cx="11811000" cy="3335881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26219" y="2135151"/>
              <a:ext cx="0" cy="2666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26219" y="4802089"/>
              <a:ext cx="118110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4420" y="2135151"/>
              <a:ext cx="3885593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Certainty of: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ShowArticles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838933" y="4867520"/>
              <a:ext cx="2198285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Time: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0 days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772634" y="5305772"/>
            <a:ext cx="434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k-SK" dirty="0"/>
              <a:t>(</a:t>
            </a:r>
            <a:r>
              <a:rPr lang="sk-SK" dirty="0" smtClean="0"/>
              <a:t>používateľ čítajúci novinky </a:t>
            </a:r>
            <a:r>
              <a:rPr lang="sk-SK" dirty="0" smtClean="0"/>
              <a:t>ráno – 9 tried situácií)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5" y="2553498"/>
            <a:ext cx="8742272" cy="1482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50336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(Simulácie)</a:t>
            </a:r>
            <a:endParaRPr lang="sk-SK" dirty="0"/>
          </a:p>
        </p:txBody>
      </p:sp>
      <p:grpSp>
        <p:nvGrpSpPr>
          <p:cNvPr id="4" name="Group 3"/>
          <p:cNvGrpSpPr/>
          <p:nvPr/>
        </p:nvGrpSpPr>
        <p:grpSpPr>
          <a:xfrm>
            <a:off x="165859" y="2353444"/>
            <a:ext cx="8815568" cy="2211587"/>
            <a:chOff x="226219" y="2135151"/>
            <a:chExt cx="11811000" cy="3335881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26219" y="2135151"/>
              <a:ext cx="0" cy="2666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226219" y="4802089"/>
              <a:ext cx="118110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24420" y="2135151"/>
              <a:ext cx="3885593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Certainty of: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ShowArticles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838934" y="4867520"/>
              <a:ext cx="2198285" cy="603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Time: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days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130104" y="5305772"/>
            <a:ext cx="398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k-SK" dirty="0"/>
              <a:t>(</a:t>
            </a:r>
            <a:r>
              <a:rPr lang="sk-SK" dirty="0" smtClean="0"/>
              <a:t>používateľ čítajúci </a:t>
            </a:r>
            <a:r>
              <a:rPr lang="sk-SK" dirty="0" smtClean="0"/>
              <a:t>novinky pondelkové rána)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5" y="2753553"/>
            <a:ext cx="8742272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69092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P_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DP_Theme</Template>
  <TotalTime>25689</TotalTime>
  <Words>356</Words>
  <Application>Microsoft Office PowerPoint</Application>
  <PresentationFormat>On-screen Show (16:10)</PresentationFormat>
  <Paragraphs>88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DP_Theme</vt:lpstr>
      <vt:lpstr>Odporúčanie informácií s využitím kontextu v špecifickej doméne</vt:lpstr>
      <vt:lpstr>Prehľad (Proces 1)</vt:lpstr>
      <vt:lpstr>Prehľad (Proces 2)</vt:lpstr>
      <vt:lpstr>Experiment (Simulácie)</vt:lpstr>
      <vt:lpstr>Experiment (Simulácie)</vt:lpstr>
      <vt:lpstr>Experiment (Simulácie)</vt:lpstr>
      <vt:lpstr>Experiment (Simulácie)</vt:lpstr>
      <vt:lpstr>Experiment (Simulácie)</vt:lpstr>
      <vt:lpstr>Experiment (Simulácie)</vt:lpstr>
      <vt:lpstr>Experiment (Simulácie)</vt:lpstr>
      <vt:lpstr>Experiment (Simulácie)</vt:lpstr>
      <vt:lpstr>Experiment (Živý)</vt:lpstr>
      <vt:lpstr>Experiment (Živý)</vt:lpstr>
      <vt:lpstr>Experiment (Živý)</vt:lpstr>
      <vt:lpstr>Experiment (Živý)</vt:lpstr>
      <vt:lpstr>PowerPoint Presentation</vt:lpstr>
    </vt:vector>
  </TitlesOfParts>
  <Company>Fakulta managementu 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Odporúčanie informácií s využitím kontextu v špecifickej doméne</dc:title>
  <dc:creator>Windows User</dc:creator>
  <cp:lastModifiedBy>Ing. Anton Benčič</cp:lastModifiedBy>
  <cp:revision>225</cp:revision>
  <dcterms:created xsi:type="dcterms:W3CDTF">2011-02-24T06:38:37Z</dcterms:created>
  <dcterms:modified xsi:type="dcterms:W3CDTF">2012-04-11T08:52:28Z</dcterms:modified>
</cp:coreProperties>
</file>