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411" r:id="rId2"/>
    <p:sldId id="419" r:id="rId3"/>
    <p:sldId id="438" r:id="rId4"/>
    <p:sldId id="450" r:id="rId5"/>
    <p:sldId id="441" r:id="rId6"/>
    <p:sldId id="442" r:id="rId7"/>
    <p:sldId id="437" r:id="rId8"/>
    <p:sldId id="296" r:id="rId9"/>
    <p:sldId id="297" r:id="rId10"/>
    <p:sldId id="355" r:id="rId11"/>
    <p:sldId id="294" r:id="rId12"/>
    <p:sldId id="372" r:id="rId13"/>
    <p:sldId id="393" r:id="rId14"/>
    <p:sldId id="373" r:id="rId15"/>
    <p:sldId id="408" r:id="rId16"/>
    <p:sldId id="409" r:id="rId17"/>
    <p:sldId id="410" r:id="rId18"/>
    <p:sldId id="395" r:id="rId19"/>
    <p:sldId id="298" r:id="rId20"/>
    <p:sldId id="418" r:id="rId21"/>
    <p:sldId id="314" r:id="rId22"/>
    <p:sldId id="313" r:id="rId23"/>
    <p:sldId id="430" r:id="rId24"/>
    <p:sldId id="444" r:id="rId25"/>
    <p:sldId id="432" r:id="rId26"/>
    <p:sldId id="433" r:id="rId27"/>
    <p:sldId id="449" r:id="rId28"/>
    <p:sldId id="434" r:id="rId29"/>
    <p:sldId id="435" r:id="rId30"/>
    <p:sldId id="447" r:id="rId31"/>
    <p:sldId id="448" r:id="rId32"/>
    <p:sldId id="429" r:id="rId33"/>
    <p:sldId id="396" r:id="rId34"/>
    <p:sldId id="465" r:id="rId35"/>
    <p:sldId id="466" r:id="rId36"/>
    <p:sldId id="467" r:id="rId37"/>
    <p:sldId id="468" r:id="rId38"/>
    <p:sldId id="469" r:id="rId39"/>
    <p:sldId id="470" r:id="rId40"/>
    <p:sldId id="451" r:id="rId41"/>
    <p:sldId id="452" r:id="rId42"/>
    <p:sldId id="453" r:id="rId43"/>
    <p:sldId id="454" r:id="rId44"/>
    <p:sldId id="455" r:id="rId45"/>
    <p:sldId id="456" r:id="rId46"/>
    <p:sldId id="457" r:id="rId47"/>
    <p:sldId id="459" r:id="rId48"/>
    <p:sldId id="460" r:id="rId49"/>
    <p:sldId id="461" r:id="rId50"/>
    <p:sldId id="462" r:id="rId51"/>
    <p:sldId id="463" r:id="rId52"/>
    <p:sldId id="464" r:id="rId53"/>
    <p:sldId id="471" r:id="rId54"/>
    <p:sldId id="472" r:id="rId55"/>
    <p:sldId id="473" r:id="rId56"/>
    <p:sldId id="474" r:id="rId57"/>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6FAFC"/>
    <a:srgbClr val="F0F6FA"/>
    <a:srgbClr val="E8F1F8"/>
    <a:srgbClr val="E2EDF6"/>
    <a:srgbClr val="DCEAF4"/>
    <a:srgbClr val="D3E5F1"/>
    <a:srgbClr val="E1E4F3"/>
    <a:srgbClr val="EEF8E4"/>
    <a:srgbClr val="A8A818"/>
    <a:srgbClr val="CBCC1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5" autoAdjust="0"/>
    <p:restoredTop sz="78136" autoAdjust="0"/>
  </p:normalViewPr>
  <p:slideViewPr>
    <p:cSldViewPr>
      <p:cViewPr>
        <p:scale>
          <a:sx n="73" d="100"/>
          <a:sy n="73" d="100"/>
        </p:scale>
        <p:origin x="-1326" y="-72"/>
      </p:cViewPr>
      <p:guideLst>
        <p:guide orient="horz" pos="2160"/>
        <p:guide pos="2880"/>
      </p:guideLst>
    </p:cSldViewPr>
  </p:slideViewPr>
  <p:outlineViewPr>
    <p:cViewPr>
      <p:scale>
        <a:sx n="33" d="100"/>
        <a:sy n="33" d="100"/>
      </p:scale>
      <p:origin x="0" y="281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Zo&#353;it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sk-SK"/>
  <c:chart>
    <c:view3D>
      <c:rotX val="20"/>
      <c:rotY val="130"/>
      <c:perspective val="30"/>
    </c:view3D>
    <c:plotArea>
      <c:layout/>
      <c:surface3DChart>
        <c:ser>
          <c:idx val="0"/>
          <c:order val="0"/>
          <c:tx>
            <c:strRef>
              <c:f>Hárok4!$A$3</c:f>
              <c:strCache>
                <c:ptCount val="1"/>
                <c:pt idx="0">
                  <c:v>1</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Hárok4!$B$3:$AQ$3</c:f>
              <c:numCache>
                <c:formatCode>General</c:formatCode>
                <c:ptCount val="42"/>
                <c:pt idx="0">
                  <c:v>1053</c:v>
                </c:pt>
                <c:pt idx="1">
                  <c:v>1053</c:v>
                </c:pt>
                <c:pt idx="2">
                  <c:v>1050</c:v>
                </c:pt>
                <c:pt idx="3">
                  <c:v>1050</c:v>
                </c:pt>
                <c:pt idx="4">
                  <c:v>1050</c:v>
                </c:pt>
                <c:pt idx="5">
                  <c:v>1050</c:v>
                </c:pt>
                <c:pt idx="6">
                  <c:v>1047</c:v>
                </c:pt>
                <c:pt idx="7">
                  <c:v>1047</c:v>
                </c:pt>
                <c:pt idx="8">
                  <c:v>1047</c:v>
                </c:pt>
                <c:pt idx="9">
                  <c:v>1044</c:v>
                </c:pt>
                <c:pt idx="10">
                  <c:v>1044</c:v>
                </c:pt>
                <c:pt idx="11">
                  <c:v>1040</c:v>
                </c:pt>
                <c:pt idx="12">
                  <c:v>1040</c:v>
                </c:pt>
                <c:pt idx="13">
                  <c:v>1037</c:v>
                </c:pt>
                <c:pt idx="14">
                  <c:v>1037</c:v>
                </c:pt>
                <c:pt idx="15">
                  <c:v>1031</c:v>
                </c:pt>
                <c:pt idx="16">
                  <c:v>1031</c:v>
                </c:pt>
                <c:pt idx="17">
                  <c:v>1031</c:v>
                </c:pt>
                <c:pt idx="18">
                  <c:v>1031</c:v>
                </c:pt>
                <c:pt idx="19">
                  <c:v>1028</c:v>
                </c:pt>
                <c:pt idx="20">
                  <c:v>1028</c:v>
                </c:pt>
                <c:pt idx="21">
                  <c:v>1028</c:v>
                </c:pt>
                <c:pt idx="22">
                  <c:v>1028</c:v>
                </c:pt>
                <c:pt idx="23">
                  <c:v>1028</c:v>
                </c:pt>
                <c:pt idx="24">
                  <c:v>1028</c:v>
                </c:pt>
                <c:pt idx="25">
                  <c:v>1028</c:v>
                </c:pt>
                <c:pt idx="26">
                  <c:v>1028</c:v>
                </c:pt>
                <c:pt idx="27">
                  <c:v>1028</c:v>
                </c:pt>
                <c:pt idx="28">
                  <c:v>1031</c:v>
                </c:pt>
                <c:pt idx="29">
                  <c:v>1034</c:v>
                </c:pt>
                <c:pt idx="30">
                  <c:v>1034</c:v>
                </c:pt>
                <c:pt idx="31">
                  <c:v>1037</c:v>
                </c:pt>
                <c:pt idx="32">
                  <c:v>1037</c:v>
                </c:pt>
                <c:pt idx="33">
                  <c:v>1040</c:v>
                </c:pt>
                <c:pt idx="34">
                  <c:v>1040</c:v>
                </c:pt>
                <c:pt idx="35">
                  <c:v>1044</c:v>
                </c:pt>
                <c:pt idx="36">
                  <c:v>1044</c:v>
                </c:pt>
                <c:pt idx="37">
                  <c:v>1047</c:v>
                </c:pt>
                <c:pt idx="38">
                  <c:v>1047</c:v>
                </c:pt>
                <c:pt idx="39">
                  <c:v>1050</c:v>
                </c:pt>
                <c:pt idx="40">
                  <c:v>1053</c:v>
                </c:pt>
                <c:pt idx="41">
                  <c:v>1053</c:v>
                </c:pt>
              </c:numCache>
            </c:numRef>
          </c:val>
        </c:ser>
        <c:ser>
          <c:idx val="1"/>
          <c:order val="1"/>
          <c:tx>
            <c:strRef>
              <c:f>Hárok4!$A$4</c:f>
              <c:strCache>
                <c:ptCount val="1"/>
                <c:pt idx="0">
                  <c:v>2</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Hárok4!$B$4:$AQ$4</c:f>
              <c:numCache>
                <c:formatCode>General</c:formatCode>
                <c:ptCount val="42"/>
                <c:pt idx="0">
                  <c:v>1053</c:v>
                </c:pt>
                <c:pt idx="1">
                  <c:v>1053</c:v>
                </c:pt>
                <c:pt idx="2">
                  <c:v>1050</c:v>
                </c:pt>
                <c:pt idx="3">
                  <c:v>1050</c:v>
                </c:pt>
                <c:pt idx="4">
                  <c:v>1050</c:v>
                </c:pt>
                <c:pt idx="5">
                  <c:v>1050</c:v>
                </c:pt>
                <c:pt idx="6">
                  <c:v>1050</c:v>
                </c:pt>
                <c:pt idx="7">
                  <c:v>1050</c:v>
                </c:pt>
                <c:pt idx="8">
                  <c:v>1047</c:v>
                </c:pt>
                <c:pt idx="9">
                  <c:v>1044</c:v>
                </c:pt>
                <c:pt idx="10">
                  <c:v>1044</c:v>
                </c:pt>
                <c:pt idx="11">
                  <c:v>1040</c:v>
                </c:pt>
                <c:pt idx="12">
                  <c:v>1040</c:v>
                </c:pt>
                <c:pt idx="13">
                  <c:v>1034</c:v>
                </c:pt>
                <c:pt idx="14">
                  <c:v>1034</c:v>
                </c:pt>
                <c:pt idx="15">
                  <c:v>1031</c:v>
                </c:pt>
                <c:pt idx="16">
                  <c:v>1031</c:v>
                </c:pt>
                <c:pt idx="17">
                  <c:v>1028</c:v>
                </c:pt>
                <c:pt idx="18">
                  <c:v>1028</c:v>
                </c:pt>
                <c:pt idx="19">
                  <c:v>1028</c:v>
                </c:pt>
                <c:pt idx="20">
                  <c:v>1028</c:v>
                </c:pt>
                <c:pt idx="21">
                  <c:v>1028</c:v>
                </c:pt>
                <c:pt idx="22">
                  <c:v>1028</c:v>
                </c:pt>
                <c:pt idx="23">
                  <c:v>1028</c:v>
                </c:pt>
                <c:pt idx="24">
                  <c:v>1028</c:v>
                </c:pt>
                <c:pt idx="25">
                  <c:v>1028</c:v>
                </c:pt>
                <c:pt idx="26">
                  <c:v>1031</c:v>
                </c:pt>
                <c:pt idx="27">
                  <c:v>1031</c:v>
                </c:pt>
                <c:pt idx="28">
                  <c:v>1031</c:v>
                </c:pt>
                <c:pt idx="29">
                  <c:v>1034</c:v>
                </c:pt>
                <c:pt idx="30">
                  <c:v>1034</c:v>
                </c:pt>
                <c:pt idx="31">
                  <c:v>1037</c:v>
                </c:pt>
                <c:pt idx="32">
                  <c:v>1037</c:v>
                </c:pt>
                <c:pt idx="33">
                  <c:v>1040</c:v>
                </c:pt>
                <c:pt idx="34">
                  <c:v>1040</c:v>
                </c:pt>
                <c:pt idx="35">
                  <c:v>1044</c:v>
                </c:pt>
                <c:pt idx="36">
                  <c:v>1044</c:v>
                </c:pt>
                <c:pt idx="37">
                  <c:v>1047</c:v>
                </c:pt>
                <c:pt idx="38">
                  <c:v>1047</c:v>
                </c:pt>
                <c:pt idx="39">
                  <c:v>1050</c:v>
                </c:pt>
                <c:pt idx="40">
                  <c:v>1053</c:v>
                </c:pt>
                <c:pt idx="41">
                  <c:v>1053</c:v>
                </c:pt>
              </c:numCache>
            </c:numRef>
          </c:val>
        </c:ser>
        <c:ser>
          <c:idx val="2"/>
          <c:order val="2"/>
          <c:tx>
            <c:strRef>
              <c:f>Hárok4!$A$5</c:f>
              <c:strCache>
                <c:ptCount val="1"/>
                <c:pt idx="0">
                  <c:v>3</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Hárok4!$B$5:$AQ$5</c:f>
              <c:numCache>
                <c:formatCode>General</c:formatCode>
                <c:ptCount val="42"/>
                <c:pt idx="0">
                  <c:v>1053</c:v>
                </c:pt>
                <c:pt idx="1">
                  <c:v>1053</c:v>
                </c:pt>
                <c:pt idx="2">
                  <c:v>1050</c:v>
                </c:pt>
                <c:pt idx="3">
                  <c:v>1050</c:v>
                </c:pt>
                <c:pt idx="4">
                  <c:v>1050</c:v>
                </c:pt>
                <c:pt idx="5">
                  <c:v>1050</c:v>
                </c:pt>
                <c:pt idx="6">
                  <c:v>1050</c:v>
                </c:pt>
                <c:pt idx="7">
                  <c:v>1050</c:v>
                </c:pt>
                <c:pt idx="8">
                  <c:v>1047</c:v>
                </c:pt>
                <c:pt idx="9">
                  <c:v>1040</c:v>
                </c:pt>
                <c:pt idx="10">
                  <c:v>1040</c:v>
                </c:pt>
                <c:pt idx="11">
                  <c:v>1037</c:v>
                </c:pt>
                <c:pt idx="12">
                  <c:v>1037</c:v>
                </c:pt>
                <c:pt idx="13">
                  <c:v>1034</c:v>
                </c:pt>
                <c:pt idx="14">
                  <c:v>1034</c:v>
                </c:pt>
                <c:pt idx="15">
                  <c:v>1031</c:v>
                </c:pt>
                <c:pt idx="16">
                  <c:v>1031</c:v>
                </c:pt>
                <c:pt idx="17">
                  <c:v>1031</c:v>
                </c:pt>
                <c:pt idx="18">
                  <c:v>1031</c:v>
                </c:pt>
                <c:pt idx="19">
                  <c:v>1028</c:v>
                </c:pt>
                <c:pt idx="20">
                  <c:v>1028</c:v>
                </c:pt>
                <c:pt idx="21">
                  <c:v>1028</c:v>
                </c:pt>
                <c:pt idx="22">
                  <c:v>1028</c:v>
                </c:pt>
                <c:pt idx="23">
                  <c:v>1028</c:v>
                </c:pt>
                <c:pt idx="24">
                  <c:v>1028</c:v>
                </c:pt>
                <c:pt idx="25">
                  <c:v>1028</c:v>
                </c:pt>
                <c:pt idx="26">
                  <c:v>1031</c:v>
                </c:pt>
                <c:pt idx="27">
                  <c:v>1031</c:v>
                </c:pt>
                <c:pt idx="28">
                  <c:v>1031</c:v>
                </c:pt>
                <c:pt idx="29">
                  <c:v>1034</c:v>
                </c:pt>
                <c:pt idx="30">
                  <c:v>1034</c:v>
                </c:pt>
                <c:pt idx="31">
                  <c:v>1037</c:v>
                </c:pt>
                <c:pt idx="32">
                  <c:v>1037</c:v>
                </c:pt>
                <c:pt idx="33">
                  <c:v>1040</c:v>
                </c:pt>
                <c:pt idx="34">
                  <c:v>1040</c:v>
                </c:pt>
                <c:pt idx="35">
                  <c:v>1040</c:v>
                </c:pt>
                <c:pt idx="36">
                  <c:v>1040</c:v>
                </c:pt>
                <c:pt idx="37">
                  <c:v>1044</c:v>
                </c:pt>
                <c:pt idx="38">
                  <c:v>1044</c:v>
                </c:pt>
                <c:pt idx="39">
                  <c:v>1047</c:v>
                </c:pt>
                <c:pt idx="40">
                  <c:v>1050</c:v>
                </c:pt>
                <c:pt idx="41">
                  <c:v>1050</c:v>
                </c:pt>
              </c:numCache>
            </c:numRef>
          </c:val>
        </c:ser>
        <c:ser>
          <c:idx val="3"/>
          <c:order val="3"/>
          <c:tx>
            <c:strRef>
              <c:f>Hárok4!$A$6</c:f>
              <c:strCache>
                <c:ptCount val="1"/>
                <c:pt idx="0">
                  <c:v>4</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Hárok4!$B$6:$AQ$6</c:f>
              <c:numCache>
                <c:formatCode>General</c:formatCode>
                <c:ptCount val="42"/>
                <c:pt idx="0">
                  <c:v>1053</c:v>
                </c:pt>
                <c:pt idx="1">
                  <c:v>1053</c:v>
                </c:pt>
                <c:pt idx="2">
                  <c:v>1050</c:v>
                </c:pt>
                <c:pt idx="3">
                  <c:v>1050</c:v>
                </c:pt>
                <c:pt idx="4">
                  <c:v>1050</c:v>
                </c:pt>
                <c:pt idx="5">
                  <c:v>1050</c:v>
                </c:pt>
                <c:pt idx="6">
                  <c:v>1050</c:v>
                </c:pt>
                <c:pt idx="7">
                  <c:v>1050</c:v>
                </c:pt>
                <c:pt idx="8">
                  <c:v>1047</c:v>
                </c:pt>
                <c:pt idx="9">
                  <c:v>1040</c:v>
                </c:pt>
                <c:pt idx="10">
                  <c:v>1040</c:v>
                </c:pt>
                <c:pt idx="11">
                  <c:v>1037</c:v>
                </c:pt>
                <c:pt idx="12">
                  <c:v>1037</c:v>
                </c:pt>
                <c:pt idx="13">
                  <c:v>1034</c:v>
                </c:pt>
                <c:pt idx="14">
                  <c:v>1034</c:v>
                </c:pt>
                <c:pt idx="15">
                  <c:v>1031</c:v>
                </c:pt>
                <c:pt idx="16">
                  <c:v>1031</c:v>
                </c:pt>
                <c:pt idx="17">
                  <c:v>1031</c:v>
                </c:pt>
                <c:pt idx="18">
                  <c:v>1031</c:v>
                </c:pt>
                <c:pt idx="19">
                  <c:v>1028</c:v>
                </c:pt>
                <c:pt idx="20">
                  <c:v>1028</c:v>
                </c:pt>
                <c:pt idx="21">
                  <c:v>1028</c:v>
                </c:pt>
                <c:pt idx="22">
                  <c:v>1028</c:v>
                </c:pt>
                <c:pt idx="23">
                  <c:v>1028</c:v>
                </c:pt>
                <c:pt idx="24">
                  <c:v>1028</c:v>
                </c:pt>
                <c:pt idx="25">
                  <c:v>1028</c:v>
                </c:pt>
                <c:pt idx="26">
                  <c:v>1031</c:v>
                </c:pt>
                <c:pt idx="27">
                  <c:v>1031</c:v>
                </c:pt>
                <c:pt idx="28">
                  <c:v>1031</c:v>
                </c:pt>
                <c:pt idx="29">
                  <c:v>1034</c:v>
                </c:pt>
                <c:pt idx="30">
                  <c:v>1034</c:v>
                </c:pt>
                <c:pt idx="31">
                  <c:v>1037</c:v>
                </c:pt>
                <c:pt idx="32">
                  <c:v>1037</c:v>
                </c:pt>
                <c:pt idx="33">
                  <c:v>1040</c:v>
                </c:pt>
                <c:pt idx="34">
                  <c:v>1040</c:v>
                </c:pt>
                <c:pt idx="35">
                  <c:v>1040</c:v>
                </c:pt>
                <c:pt idx="36">
                  <c:v>1040</c:v>
                </c:pt>
                <c:pt idx="37">
                  <c:v>1044</c:v>
                </c:pt>
                <c:pt idx="38">
                  <c:v>1044</c:v>
                </c:pt>
                <c:pt idx="39">
                  <c:v>1047</c:v>
                </c:pt>
                <c:pt idx="40">
                  <c:v>1050</c:v>
                </c:pt>
                <c:pt idx="41">
                  <c:v>1050</c:v>
                </c:pt>
              </c:numCache>
            </c:numRef>
          </c:val>
        </c:ser>
        <c:ser>
          <c:idx val="4"/>
          <c:order val="4"/>
          <c:tx>
            <c:strRef>
              <c:f>Hárok4!$A$7</c:f>
              <c:strCache>
                <c:ptCount val="1"/>
                <c:pt idx="0">
                  <c:v>5</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Hárok4!$B$7:$AQ$7</c:f>
              <c:numCache>
                <c:formatCode>General</c:formatCode>
                <c:ptCount val="42"/>
                <c:pt idx="0">
                  <c:v>1053</c:v>
                </c:pt>
                <c:pt idx="1">
                  <c:v>1053</c:v>
                </c:pt>
                <c:pt idx="2">
                  <c:v>1053</c:v>
                </c:pt>
                <c:pt idx="3">
                  <c:v>1053</c:v>
                </c:pt>
                <c:pt idx="4">
                  <c:v>1050</c:v>
                </c:pt>
                <c:pt idx="5">
                  <c:v>1050</c:v>
                </c:pt>
                <c:pt idx="6">
                  <c:v>1050</c:v>
                </c:pt>
                <c:pt idx="7">
                  <c:v>1050</c:v>
                </c:pt>
                <c:pt idx="8">
                  <c:v>1047</c:v>
                </c:pt>
                <c:pt idx="9">
                  <c:v>1040</c:v>
                </c:pt>
                <c:pt idx="10">
                  <c:v>1040</c:v>
                </c:pt>
                <c:pt idx="11">
                  <c:v>1037</c:v>
                </c:pt>
                <c:pt idx="12">
                  <c:v>1037</c:v>
                </c:pt>
                <c:pt idx="13">
                  <c:v>1034</c:v>
                </c:pt>
                <c:pt idx="14">
                  <c:v>1034</c:v>
                </c:pt>
                <c:pt idx="15">
                  <c:v>1031</c:v>
                </c:pt>
                <c:pt idx="16">
                  <c:v>1031</c:v>
                </c:pt>
                <c:pt idx="17">
                  <c:v>1031</c:v>
                </c:pt>
                <c:pt idx="18">
                  <c:v>1031</c:v>
                </c:pt>
                <c:pt idx="19">
                  <c:v>1028</c:v>
                </c:pt>
                <c:pt idx="20">
                  <c:v>1028</c:v>
                </c:pt>
                <c:pt idx="21">
                  <c:v>1028</c:v>
                </c:pt>
                <c:pt idx="22">
                  <c:v>1028</c:v>
                </c:pt>
                <c:pt idx="23">
                  <c:v>1028</c:v>
                </c:pt>
                <c:pt idx="24">
                  <c:v>1028</c:v>
                </c:pt>
                <c:pt idx="25">
                  <c:v>1028</c:v>
                </c:pt>
                <c:pt idx="26">
                  <c:v>1031</c:v>
                </c:pt>
                <c:pt idx="27">
                  <c:v>1031</c:v>
                </c:pt>
                <c:pt idx="28">
                  <c:v>1031</c:v>
                </c:pt>
                <c:pt idx="29">
                  <c:v>1034</c:v>
                </c:pt>
                <c:pt idx="30">
                  <c:v>1034</c:v>
                </c:pt>
                <c:pt idx="31">
                  <c:v>1037</c:v>
                </c:pt>
                <c:pt idx="32">
                  <c:v>1037</c:v>
                </c:pt>
                <c:pt idx="33">
                  <c:v>1037</c:v>
                </c:pt>
                <c:pt idx="34">
                  <c:v>1037</c:v>
                </c:pt>
                <c:pt idx="35">
                  <c:v>1040</c:v>
                </c:pt>
                <c:pt idx="36">
                  <c:v>1040</c:v>
                </c:pt>
                <c:pt idx="37">
                  <c:v>1044</c:v>
                </c:pt>
                <c:pt idx="38">
                  <c:v>1044</c:v>
                </c:pt>
                <c:pt idx="39">
                  <c:v>1047</c:v>
                </c:pt>
                <c:pt idx="40">
                  <c:v>1050</c:v>
                </c:pt>
                <c:pt idx="41">
                  <c:v>1050</c:v>
                </c:pt>
              </c:numCache>
            </c:numRef>
          </c:val>
        </c:ser>
        <c:ser>
          <c:idx val="5"/>
          <c:order val="5"/>
          <c:tx>
            <c:strRef>
              <c:f>Hárok4!$A$8</c:f>
              <c:strCache>
                <c:ptCount val="1"/>
                <c:pt idx="0">
                  <c:v>6</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Hárok4!$B$8:$AQ$8</c:f>
              <c:numCache>
                <c:formatCode>General</c:formatCode>
                <c:ptCount val="42"/>
                <c:pt idx="0">
                  <c:v>1053</c:v>
                </c:pt>
                <c:pt idx="1">
                  <c:v>1053</c:v>
                </c:pt>
                <c:pt idx="2">
                  <c:v>1053</c:v>
                </c:pt>
                <c:pt idx="3">
                  <c:v>1053</c:v>
                </c:pt>
                <c:pt idx="4">
                  <c:v>1050</c:v>
                </c:pt>
                <c:pt idx="5">
                  <c:v>1050</c:v>
                </c:pt>
                <c:pt idx="6">
                  <c:v>1050</c:v>
                </c:pt>
                <c:pt idx="7">
                  <c:v>1050</c:v>
                </c:pt>
                <c:pt idx="8">
                  <c:v>1047</c:v>
                </c:pt>
                <c:pt idx="9">
                  <c:v>1040</c:v>
                </c:pt>
                <c:pt idx="10">
                  <c:v>1040</c:v>
                </c:pt>
                <c:pt idx="11">
                  <c:v>1037</c:v>
                </c:pt>
                <c:pt idx="12">
                  <c:v>1037</c:v>
                </c:pt>
                <c:pt idx="13">
                  <c:v>1034</c:v>
                </c:pt>
                <c:pt idx="14">
                  <c:v>1034</c:v>
                </c:pt>
                <c:pt idx="15">
                  <c:v>1031</c:v>
                </c:pt>
                <c:pt idx="16">
                  <c:v>1031</c:v>
                </c:pt>
                <c:pt idx="17">
                  <c:v>1031</c:v>
                </c:pt>
                <c:pt idx="18">
                  <c:v>1031</c:v>
                </c:pt>
                <c:pt idx="19">
                  <c:v>1028</c:v>
                </c:pt>
                <c:pt idx="20">
                  <c:v>1028</c:v>
                </c:pt>
                <c:pt idx="21">
                  <c:v>1028</c:v>
                </c:pt>
                <c:pt idx="22">
                  <c:v>1028</c:v>
                </c:pt>
                <c:pt idx="23">
                  <c:v>1028</c:v>
                </c:pt>
                <c:pt idx="24">
                  <c:v>1028</c:v>
                </c:pt>
                <c:pt idx="25">
                  <c:v>1028</c:v>
                </c:pt>
                <c:pt idx="26">
                  <c:v>1031</c:v>
                </c:pt>
                <c:pt idx="27">
                  <c:v>1031</c:v>
                </c:pt>
                <c:pt idx="28">
                  <c:v>1031</c:v>
                </c:pt>
                <c:pt idx="29">
                  <c:v>1034</c:v>
                </c:pt>
                <c:pt idx="30">
                  <c:v>1034</c:v>
                </c:pt>
                <c:pt idx="31">
                  <c:v>1037</c:v>
                </c:pt>
                <c:pt idx="32">
                  <c:v>1037</c:v>
                </c:pt>
                <c:pt idx="33">
                  <c:v>1037</c:v>
                </c:pt>
                <c:pt idx="34">
                  <c:v>1037</c:v>
                </c:pt>
                <c:pt idx="35">
                  <c:v>1040</c:v>
                </c:pt>
                <c:pt idx="36">
                  <c:v>1040</c:v>
                </c:pt>
                <c:pt idx="37">
                  <c:v>1044</c:v>
                </c:pt>
                <c:pt idx="38">
                  <c:v>1044</c:v>
                </c:pt>
                <c:pt idx="39">
                  <c:v>1047</c:v>
                </c:pt>
                <c:pt idx="40">
                  <c:v>1050</c:v>
                </c:pt>
                <c:pt idx="41">
                  <c:v>1050</c:v>
                </c:pt>
              </c:numCache>
            </c:numRef>
          </c:val>
        </c:ser>
        <c:ser>
          <c:idx val="6"/>
          <c:order val="6"/>
          <c:tx>
            <c:strRef>
              <c:f>Hárok4!$A$9</c:f>
              <c:strCache>
                <c:ptCount val="1"/>
                <c:pt idx="0">
                  <c:v>7</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Hárok4!$B$9:$AQ$9</c:f>
              <c:numCache>
                <c:formatCode>General</c:formatCode>
                <c:ptCount val="42"/>
                <c:pt idx="0">
                  <c:v>1056</c:v>
                </c:pt>
                <c:pt idx="1">
                  <c:v>1056</c:v>
                </c:pt>
                <c:pt idx="2">
                  <c:v>1053</c:v>
                </c:pt>
                <c:pt idx="3">
                  <c:v>1053</c:v>
                </c:pt>
                <c:pt idx="4">
                  <c:v>1050</c:v>
                </c:pt>
                <c:pt idx="5">
                  <c:v>1050</c:v>
                </c:pt>
                <c:pt idx="6">
                  <c:v>1050</c:v>
                </c:pt>
                <c:pt idx="7">
                  <c:v>1050</c:v>
                </c:pt>
                <c:pt idx="8">
                  <c:v>1047</c:v>
                </c:pt>
                <c:pt idx="9">
                  <c:v>1040</c:v>
                </c:pt>
                <c:pt idx="10">
                  <c:v>1040</c:v>
                </c:pt>
                <c:pt idx="11">
                  <c:v>1037</c:v>
                </c:pt>
                <c:pt idx="12">
                  <c:v>1037</c:v>
                </c:pt>
                <c:pt idx="13">
                  <c:v>1034</c:v>
                </c:pt>
                <c:pt idx="14">
                  <c:v>1034</c:v>
                </c:pt>
                <c:pt idx="15">
                  <c:v>1031</c:v>
                </c:pt>
                <c:pt idx="16">
                  <c:v>1031</c:v>
                </c:pt>
                <c:pt idx="17">
                  <c:v>1031</c:v>
                </c:pt>
                <c:pt idx="18">
                  <c:v>1031</c:v>
                </c:pt>
                <c:pt idx="19">
                  <c:v>1028</c:v>
                </c:pt>
                <c:pt idx="20">
                  <c:v>1025</c:v>
                </c:pt>
                <c:pt idx="21">
                  <c:v>1025</c:v>
                </c:pt>
                <c:pt idx="22">
                  <c:v>1022</c:v>
                </c:pt>
                <c:pt idx="23">
                  <c:v>1022</c:v>
                </c:pt>
                <c:pt idx="24">
                  <c:v>1028</c:v>
                </c:pt>
                <c:pt idx="25">
                  <c:v>1028</c:v>
                </c:pt>
                <c:pt idx="26">
                  <c:v>1031</c:v>
                </c:pt>
                <c:pt idx="27">
                  <c:v>1031</c:v>
                </c:pt>
                <c:pt idx="28">
                  <c:v>1031</c:v>
                </c:pt>
                <c:pt idx="29">
                  <c:v>1034</c:v>
                </c:pt>
                <c:pt idx="30">
                  <c:v>1034</c:v>
                </c:pt>
                <c:pt idx="31">
                  <c:v>1037</c:v>
                </c:pt>
                <c:pt idx="32">
                  <c:v>1037</c:v>
                </c:pt>
                <c:pt idx="33">
                  <c:v>1040</c:v>
                </c:pt>
                <c:pt idx="34">
                  <c:v>1040</c:v>
                </c:pt>
                <c:pt idx="35">
                  <c:v>1040</c:v>
                </c:pt>
                <c:pt idx="36">
                  <c:v>1040</c:v>
                </c:pt>
                <c:pt idx="37">
                  <c:v>1044</c:v>
                </c:pt>
                <c:pt idx="38">
                  <c:v>1044</c:v>
                </c:pt>
                <c:pt idx="39">
                  <c:v>1047</c:v>
                </c:pt>
                <c:pt idx="40">
                  <c:v>1050</c:v>
                </c:pt>
                <c:pt idx="41">
                  <c:v>1050</c:v>
                </c:pt>
              </c:numCache>
            </c:numRef>
          </c:val>
        </c:ser>
        <c:ser>
          <c:idx val="7"/>
          <c:order val="7"/>
          <c:tx>
            <c:strRef>
              <c:f>Hárok4!$A$10</c:f>
              <c:strCache>
                <c:ptCount val="1"/>
                <c:pt idx="0">
                  <c:v>8</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Hárok4!$B$10:$AQ$10</c:f>
              <c:numCache>
                <c:formatCode>General</c:formatCode>
                <c:ptCount val="42"/>
                <c:pt idx="0">
                  <c:v>1056</c:v>
                </c:pt>
                <c:pt idx="1">
                  <c:v>1056</c:v>
                </c:pt>
                <c:pt idx="2">
                  <c:v>1053</c:v>
                </c:pt>
                <c:pt idx="3">
                  <c:v>1053</c:v>
                </c:pt>
                <c:pt idx="4">
                  <c:v>1050</c:v>
                </c:pt>
                <c:pt idx="5">
                  <c:v>1050</c:v>
                </c:pt>
                <c:pt idx="6">
                  <c:v>1050</c:v>
                </c:pt>
                <c:pt idx="7">
                  <c:v>1050</c:v>
                </c:pt>
                <c:pt idx="8">
                  <c:v>1047</c:v>
                </c:pt>
                <c:pt idx="9">
                  <c:v>1040</c:v>
                </c:pt>
                <c:pt idx="10">
                  <c:v>1040</c:v>
                </c:pt>
                <c:pt idx="11">
                  <c:v>1037</c:v>
                </c:pt>
                <c:pt idx="12">
                  <c:v>1037</c:v>
                </c:pt>
                <c:pt idx="13">
                  <c:v>1034</c:v>
                </c:pt>
                <c:pt idx="14">
                  <c:v>1034</c:v>
                </c:pt>
                <c:pt idx="15">
                  <c:v>1031</c:v>
                </c:pt>
                <c:pt idx="16">
                  <c:v>1031</c:v>
                </c:pt>
                <c:pt idx="17">
                  <c:v>1031</c:v>
                </c:pt>
                <c:pt idx="18">
                  <c:v>1031</c:v>
                </c:pt>
                <c:pt idx="19">
                  <c:v>1028</c:v>
                </c:pt>
                <c:pt idx="20">
                  <c:v>1025</c:v>
                </c:pt>
                <c:pt idx="21">
                  <c:v>1025</c:v>
                </c:pt>
                <c:pt idx="22">
                  <c:v>1022</c:v>
                </c:pt>
                <c:pt idx="23">
                  <c:v>1022</c:v>
                </c:pt>
                <c:pt idx="24">
                  <c:v>1028</c:v>
                </c:pt>
                <c:pt idx="25">
                  <c:v>1028</c:v>
                </c:pt>
                <c:pt idx="26">
                  <c:v>1031</c:v>
                </c:pt>
                <c:pt idx="27">
                  <c:v>1031</c:v>
                </c:pt>
                <c:pt idx="28">
                  <c:v>1031</c:v>
                </c:pt>
                <c:pt idx="29">
                  <c:v>1034</c:v>
                </c:pt>
                <c:pt idx="30">
                  <c:v>1034</c:v>
                </c:pt>
                <c:pt idx="31">
                  <c:v>1037</c:v>
                </c:pt>
                <c:pt idx="32">
                  <c:v>1037</c:v>
                </c:pt>
                <c:pt idx="33">
                  <c:v>1040</c:v>
                </c:pt>
                <c:pt idx="34">
                  <c:v>1040</c:v>
                </c:pt>
                <c:pt idx="35">
                  <c:v>1040</c:v>
                </c:pt>
                <c:pt idx="36">
                  <c:v>1040</c:v>
                </c:pt>
                <c:pt idx="37">
                  <c:v>1044</c:v>
                </c:pt>
                <c:pt idx="38">
                  <c:v>1044</c:v>
                </c:pt>
                <c:pt idx="39">
                  <c:v>1047</c:v>
                </c:pt>
                <c:pt idx="40">
                  <c:v>1050</c:v>
                </c:pt>
                <c:pt idx="41">
                  <c:v>1050</c:v>
                </c:pt>
              </c:numCache>
            </c:numRef>
          </c:val>
        </c:ser>
        <c:ser>
          <c:idx val="8"/>
          <c:order val="8"/>
          <c:tx>
            <c:strRef>
              <c:f>Hárok4!$A$11</c:f>
              <c:strCache>
                <c:ptCount val="1"/>
                <c:pt idx="0">
                  <c:v>9</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Hárok4!$B$11:$AQ$11</c:f>
              <c:numCache>
                <c:formatCode>General</c:formatCode>
                <c:ptCount val="42"/>
                <c:pt idx="0">
                  <c:v>1056</c:v>
                </c:pt>
                <c:pt idx="1">
                  <c:v>1056</c:v>
                </c:pt>
                <c:pt idx="2">
                  <c:v>1056</c:v>
                </c:pt>
                <c:pt idx="3">
                  <c:v>1056</c:v>
                </c:pt>
                <c:pt idx="4">
                  <c:v>1053</c:v>
                </c:pt>
                <c:pt idx="5">
                  <c:v>1053</c:v>
                </c:pt>
                <c:pt idx="6">
                  <c:v>1050</c:v>
                </c:pt>
                <c:pt idx="7">
                  <c:v>1050</c:v>
                </c:pt>
                <c:pt idx="8">
                  <c:v>1047</c:v>
                </c:pt>
                <c:pt idx="9">
                  <c:v>1044</c:v>
                </c:pt>
                <c:pt idx="10">
                  <c:v>1044</c:v>
                </c:pt>
                <c:pt idx="11">
                  <c:v>1040</c:v>
                </c:pt>
                <c:pt idx="12">
                  <c:v>1040</c:v>
                </c:pt>
                <c:pt idx="13">
                  <c:v>1034</c:v>
                </c:pt>
                <c:pt idx="14">
                  <c:v>1034</c:v>
                </c:pt>
                <c:pt idx="15">
                  <c:v>1031</c:v>
                </c:pt>
                <c:pt idx="16">
                  <c:v>1031</c:v>
                </c:pt>
                <c:pt idx="17">
                  <c:v>1028</c:v>
                </c:pt>
                <c:pt idx="18">
                  <c:v>1028</c:v>
                </c:pt>
                <c:pt idx="19">
                  <c:v>1022</c:v>
                </c:pt>
                <c:pt idx="20">
                  <c:v>1019</c:v>
                </c:pt>
                <c:pt idx="21">
                  <c:v>1019</c:v>
                </c:pt>
                <c:pt idx="22">
                  <c:v>1019</c:v>
                </c:pt>
                <c:pt idx="23">
                  <c:v>1019</c:v>
                </c:pt>
                <c:pt idx="24">
                  <c:v>1028</c:v>
                </c:pt>
                <c:pt idx="25">
                  <c:v>1028</c:v>
                </c:pt>
                <c:pt idx="26">
                  <c:v>1028</c:v>
                </c:pt>
                <c:pt idx="27">
                  <c:v>1028</c:v>
                </c:pt>
                <c:pt idx="28">
                  <c:v>1034</c:v>
                </c:pt>
                <c:pt idx="29">
                  <c:v>1037</c:v>
                </c:pt>
                <c:pt idx="30">
                  <c:v>1037</c:v>
                </c:pt>
                <c:pt idx="31">
                  <c:v>1040</c:v>
                </c:pt>
                <c:pt idx="32">
                  <c:v>1040</c:v>
                </c:pt>
                <c:pt idx="33">
                  <c:v>1040</c:v>
                </c:pt>
                <c:pt idx="34">
                  <c:v>1040</c:v>
                </c:pt>
                <c:pt idx="35">
                  <c:v>1040</c:v>
                </c:pt>
                <c:pt idx="36">
                  <c:v>1040</c:v>
                </c:pt>
                <c:pt idx="37">
                  <c:v>1044</c:v>
                </c:pt>
                <c:pt idx="38">
                  <c:v>1044</c:v>
                </c:pt>
                <c:pt idx="39">
                  <c:v>1047</c:v>
                </c:pt>
                <c:pt idx="40">
                  <c:v>1050</c:v>
                </c:pt>
                <c:pt idx="41">
                  <c:v>1050</c:v>
                </c:pt>
              </c:numCache>
            </c:numRef>
          </c:val>
        </c:ser>
        <c:ser>
          <c:idx val="9"/>
          <c:order val="9"/>
          <c:tx>
            <c:strRef>
              <c:f>Hárok4!$A$12</c:f>
              <c:strCache>
                <c:ptCount val="1"/>
                <c:pt idx="0">
                  <c:v>10</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Hárok4!$B$12:$AQ$12</c:f>
              <c:numCache>
                <c:formatCode>General</c:formatCode>
                <c:ptCount val="42"/>
                <c:pt idx="0">
                  <c:v>1056</c:v>
                </c:pt>
                <c:pt idx="1">
                  <c:v>1056</c:v>
                </c:pt>
                <c:pt idx="2">
                  <c:v>1056</c:v>
                </c:pt>
                <c:pt idx="3">
                  <c:v>1056</c:v>
                </c:pt>
                <c:pt idx="4">
                  <c:v>1053</c:v>
                </c:pt>
                <c:pt idx="5">
                  <c:v>1053</c:v>
                </c:pt>
                <c:pt idx="6">
                  <c:v>1050</c:v>
                </c:pt>
                <c:pt idx="7">
                  <c:v>1050</c:v>
                </c:pt>
                <c:pt idx="8">
                  <c:v>1047</c:v>
                </c:pt>
                <c:pt idx="9">
                  <c:v>1044</c:v>
                </c:pt>
                <c:pt idx="10">
                  <c:v>1044</c:v>
                </c:pt>
                <c:pt idx="11">
                  <c:v>1040</c:v>
                </c:pt>
                <c:pt idx="12">
                  <c:v>1040</c:v>
                </c:pt>
                <c:pt idx="13">
                  <c:v>1034</c:v>
                </c:pt>
                <c:pt idx="14">
                  <c:v>1034</c:v>
                </c:pt>
                <c:pt idx="15">
                  <c:v>1031</c:v>
                </c:pt>
                <c:pt idx="16">
                  <c:v>1031</c:v>
                </c:pt>
                <c:pt idx="17">
                  <c:v>1028</c:v>
                </c:pt>
                <c:pt idx="18">
                  <c:v>1028</c:v>
                </c:pt>
                <c:pt idx="19">
                  <c:v>1022</c:v>
                </c:pt>
                <c:pt idx="20">
                  <c:v>1019</c:v>
                </c:pt>
                <c:pt idx="21">
                  <c:v>1019</c:v>
                </c:pt>
                <c:pt idx="22">
                  <c:v>1019</c:v>
                </c:pt>
                <c:pt idx="23">
                  <c:v>1019</c:v>
                </c:pt>
                <c:pt idx="24">
                  <c:v>1028</c:v>
                </c:pt>
                <c:pt idx="25">
                  <c:v>1028</c:v>
                </c:pt>
                <c:pt idx="26">
                  <c:v>1028</c:v>
                </c:pt>
                <c:pt idx="27">
                  <c:v>1028</c:v>
                </c:pt>
                <c:pt idx="28">
                  <c:v>1034</c:v>
                </c:pt>
                <c:pt idx="29">
                  <c:v>1037</c:v>
                </c:pt>
                <c:pt idx="30">
                  <c:v>1037</c:v>
                </c:pt>
                <c:pt idx="31">
                  <c:v>1040</c:v>
                </c:pt>
                <c:pt idx="32">
                  <c:v>1040</c:v>
                </c:pt>
                <c:pt idx="33">
                  <c:v>1040</c:v>
                </c:pt>
                <c:pt idx="34">
                  <c:v>1040</c:v>
                </c:pt>
                <c:pt idx="35">
                  <c:v>1040</c:v>
                </c:pt>
                <c:pt idx="36">
                  <c:v>1040</c:v>
                </c:pt>
                <c:pt idx="37">
                  <c:v>1044</c:v>
                </c:pt>
                <c:pt idx="38">
                  <c:v>1044</c:v>
                </c:pt>
                <c:pt idx="39">
                  <c:v>1047</c:v>
                </c:pt>
                <c:pt idx="40">
                  <c:v>1050</c:v>
                </c:pt>
                <c:pt idx="41">
                  <c:v>1050</c:v>
                </c:pt>
              </c:numCache>
            </c:numRef>
          </c:val>
        </c:ser>
        <c:ser>
          <c:idx val="10"/>
          <c:order val="10"/>
          <c:tx>
            <c:strRef>
              <c:f>Hárok4!$A$13</c:f>
              <c:strCache>
                <c:ptCount val="1"/>
                <c:pt idx="0">
                  <c:v>11</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Hárok4!$B$13:$AQ$13</c:f>
              <c:numCache>
                <c:formatCode>General</c:formatCode>
                <c:ptCount val="42"/>
                <c:pt idx="0">
                  <c:v>1056</c:v>
                </c:pt>
                <c:pt idx="1">
                  <c:v>1056</c:v>
                </c:pt>
                <c:pt idx="2">
                  <c:v>1053</c:v>
                </c:pt>
                <c:pt idx="3">
                  <c:v>1053</c:v>
                </c:pt>
                <c:pt idx="4">
                  <c:v>1050</c:v>
                </c:pt>
                <c:pt idx="5">
                  <c:v>1050</c:v>
                </c:pt>
                <c:pt idx="6">
                  <c:v>1047</c:v>
                </c:pt>
                <c:pt idx="7">
                  <c:v>1047</c:v>
                </c:pt>
                <c:pt idx="8">
                  <c:v>1047</c:v>
                </c:pt>
                <c:pt idx="9">
                  <c:v>1044</c:v>
                </c:pt>
                <c:pt idx="10">
                  <c:v>1044</c:v>
                </c:pt>
                <c:pt idx="11">
                  <c:v>1040</c:v>
                </c:pt>
                <c:pt idx="12">
                  <c:v>1040</c:v>
                </c:pt>
                <c:pt idx="13">
                  <c:v>1037</c:v>
                </c:pt>
                <c:pt idx="14">
                  <c:v>1037</c:v>
                </c:pt>
                <c:pt idx="15">
                  <c:v>1028</c:v>
                </c:pt>
                <c:pt idx="16">
                  <c:v>1028</c:v>
                </c:pt>
                <c:pt idx="17">
                  <c:v>1025</c:v>
                </c:pt>
                <c:pt idx="18">
                  <c:v>1025</c:v>
                </c:pt>
                <c:pt idx="19">
                  <c:v>1022</c:v>
                </c:pt>
                <c:pt idx="20">
                  <c:v>1019</c:v>
                </c:pt>
                <c:pt idx="21">
                  <c:v>1019</c:v>
                </c:pt>
                <c:pt idx="22">
                  <c:v>1019</c:v>
                </c:pt>
                <c:pt idx="23">
                  <c:v>1019</c:v>
                </c:pt>
                <c:pt idx="24">
                  <c:v>1019</c:v>
                </c:pt>
                <c:pt idx="25">
                  <c:v>1019</c:v>
                </c:pt>
                <c:pt idx="26">
                  <c:v>1025</c:v>
                </c:pt>
                <c:pt idx="27">
                  <c:v>1025</c:v>
                </c:pt>
                <c:pt idx="28">
                  <c:v>1031</c:v>
                </c:pt>
                <c:pt idx="29">
                  <c:v>1037</c:v>
                </c:pt>
                <c:pt idx="30">
                  <c:v>1037</c:v>
                </c:pt>
                <c:pt idx="31">
                  <c:v>1040</c:v>
                </c:pt>
                <c:pt idx="32">
                  <c:v>1040</c:v>
                </c:pt>
                <c:pt idx="33">
                  <c:v>1044</c:v>
                </c:pt>
                <c:pt idx="34">
                  <c:v>1044</c:v>
                </c:pt>
                <c:pt idx="35">
                  <c:v>1044</c:v>
                </c:pt>
                <c:pt idx="36">
                  <c:v>1044</c:v>
                </c:pt>
                <c:pt idx="37">
                  <c:v>1044</c:v>
                </c:pt>
                <c:pt idx="38">
                  <c:v>1044</c:v>
                </c:pt>
                <c:pt idx="39">
                  <c:v>1050</c:v>
                </c:pt>
                <c:pt idx="40">
                  <c:v>1053</c:v>
                </c:pt>
                <c:pt idx="41">
                  <c:v>1053</c:v>
                </c:pt>
              </c:numCache>
            </c:numRef>
          </c:val>
        </c:ser>
        <c:ser>
          <c:idx val="11"/>
          <c:order val="11"/>
          <c:tx>
            <c:strRef>
              <c:f>Hárok4!$A$14</c:f>
              <c:strCache>
                <c:ptCount val="1"/>
                <c:pt idx="0">
                  <c:v>12</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Hárok4!$B$14:$AQ$14</c:f>
              <c:numCache>
                <c:formatCode>General</c:formatCode>
                <c:ptCount val="42"/>
                <c:pt idx="0">
                  <c:v>1056</c:v>
                </c:pt>
                <c:pt idx="1">
                  <c:v>1056</c:v>
                </c:pt>
                <c:pt idx="2">
                  <c:v>1053</c:v>
                </c:pt>
                <c:pt idx="3">
                  <c:v>1053</c:v>
                </c:pt>
                <c:pt idx="4">
                  <c:v>1050</c:v>
                </c:pt>
                <c:pt idx="5">
                  <c:v>1050</c:v>
                </c:pt>
                <c:pt idx="6">
                  <c:v>1047</c:v>
                </c:pt>
                <c:pt idx="7">
                  <c:v>1047</c:v>
                </c:pt>
                <c:pt idx="8">
                  <c:v>1047</c:v>
                </c:pt>
                <c:pt idx="9">
                  <c:v>1044</c:v>
                </c:pt>
                <c:pt idx="10">
                  <c:v>1044</c:v>
                </c:pt>
                <c:pt idx="11">
                  <c:v>1040</c:v>
                </c:pt>
                <c:pt idx="12">
                  <c:v>1040</c:v>
                </c:pt>
                <c:pt idx="13">
                  <c:v>1037</c:v>
                </c:pt>
                <c:pt idx="14">
                  <c:v>1037</c:v>
                </c:pt>
                <c:pt idx="15">
                  <c:v>1028</c:v>
                </c:pt>
                <c:pt idx="16">
                  <c:v>1028</c:v>
                </c:pt>
                <c:pt idx="17">
                  <c:v>1025</c:v>
                </c:pt>
                <c:pt idx="18">
                  <c:v>1025</c:v>
                </c:pt>
                <c:pt idx="19">
                  <c:v>1022</c:v>
                </c:pt>
                <c:pt idx="20">
                  <c:v>1019</c:v>
                </c:pt>
                <c:pt idx="21">
                  <c:v>1019</c:v>
                </c:pt>
                <c:pt idx="22">
                  <c:v>1019</c:v>
                </c:pt>
                <c:pt idx="23">
                  <c:v>1019</c:v>
                </c:pt>
                <c:pt idx="24">
                  <c:v>1019</c:v>
                </c:pt>
                <c:pt idx="25">
                  <c:v>1019</c:v>
                </c:pt>
                <c:pt idx="26">
                  <c:v>1025</c:v>
                </c:pt>
                <c:pt idx="27">
                  <c:v>1025</c:v>
                </c:pt>
                <c:pt idx="28">
                  <c:v>1031</c:v>
                </c:pt>
                <c:pt idx="29">
                  <c:v>1037</c:v>
                </c:pt>
                <c:pt idx="30">
                  <c:v>1037</c:v>
                </c:pt>
                <c:pt idx="31">
                  <c:v>1037</c:v>
                </c:pt>
                <c:pt idx="32">
                  <c:v>1037</c:v>
                </c:pt>
                <c:pt idx="33">
                  <c:v>1044</c:v>
                </c:pt>
                <c:pt idx="34">
                  <c:v>1044</c:v>
                </c:pt>
                <c:pt idx="35">
                  <c:v>1044</c:v>
                </c:pt>
                <c:pt idx="36">
                  <c:v>1044</c:v>
                </c:pt>
                <c:pt idx="37">
                  <c:v>1047</c:v>
                </c:pt>
                <c:pt idx="38">
                  <c:v>1047</c:v>
                </c:pt>
                <c:pt idx="39">
                  <c:v>1053</c:v>
                </c:pt>
                <c:pt idx="40">
                  <c:v>1053</c:v>
                </c:pt>
                <c:pt idx="41">
                  <c:v>1053</c:v>
                </c:pt>
              </c:numCache>
            </c:numRef>
          </c:val>
        </c:ser>
        <c:ser>
          <c:idx val="12"/>
          <c:order val="12"/>
          <c:tx>
            <c:strRef>
              <c:f>Hárok4!$A$15</c:f>
              <c:strCache>
                <c:ptCount val="1"/>
                <c:pt idx="0">
                  <c:v>13</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Hárok4!$B$15:$AQ$15</c:f>
              <c:numCache>
                <c:formatCode>General</c:formatCode>
                <c:ptCount val="42"/>
                <c:pt idx="0">
                  <c:v>1060</c:v>
                </c:pt>
                <c:pt idx="1">
                  <c:v>1060</c:v>
                </c:pt>
                <c:pt idx="2">
                  <c:v>1056</c:v>
                </c:pt>
                <c:pt idx="3">
                  <c:v>1056</c:v>
                </c:pt>
                <c:pt idx="4">
                  <c:v>1050</c:v>
                </c:pt>
                <c:pt idx="5">
                  <c:v>1050</c:v>
                </c:pt>
                <c:pt idx="6">
                  <c:v>1050</c:v>
                </c:pt>
                <c:pt idx="7">
                  <c:v>1050</c:v>
                </c:pt>
                <c:pt idx="8">
                  <c:v>1047</c:v>
                </c:pt>
                <c:pt idx="9">
                  <c:v>1044</c:v>
                </c:pt>
                <c:pt idx="10">
                  <c:v>1044</c:v>
                </c:pt>
                <c:pt idx="11">
                  <c:v>1044</c:v>
                </c:pt>
                <c:pt idx="12">
                  <c:v>1044</c:v>
                </c:pt>
                <c:pt idx="13">
                  <c:v>1037</c:v>
                </c:pt>
                <c:pt idx="14">
                  <c:v>1037</c:v>
                </c:pt>
                <c:pt idx="15">
                  <c:v>1031</c:v>
                </c:pt>
                <c:pt idx="16">
                  <c:v>1031</c:v>
                </c:pt>
                <c:pt idx="17">
                  <c:v>1025</c:v>
                </c:pt>
                <c:pt idx="18">
                  <c:v>1025</c:v>
                </c:pt>
                <c:pt idx="19">
                  <c:v>1022</c:v>
                </c:pt>
                <c:pt idx="20">
                  <c:v>1019</c:v>
                </c:pt>
                <c:pt idx="21">
                  <c:v>1019</c:v>
                </c:pt>
                <c:pt idx="22">
                  <c:v>1019</c:v>
                </c:pt>
                <c:pt idx="23">
                  <c:v>1019</c:v>
                </c:pt>
                <c:pt idx="24">
                  <c:v>1019</c:v>
                </c:pt>
                <c:pt idx="25">
                  <c:v>1019</c:v>
                </c:pt>
                <c:pt idx="26">
                  <c:v>1025</c:v>
                </c:pt>
                <c:pt idx="27">
                  <c:v>1025</c:v>
                </c:pt>
                <c:pt idx="28">
                  <c:v>1031</c:v>
                </c:pt>
                <c:pt idx="29">
                  <c:v>1037</c:v>
                </c:pt>
                <c:pt idx="30">
                  <c:v>1037</c:v>
                </c:pt>
                <c:pt idx="31">
                  <c:v>1037</c:v>
                </c:pt>
                <c:pt idx="32">
                  <c:v>1037</c:v>
                </c:pt>
                <c:pt idx="33">
                  <c:v>1044</c:v>
                </c:pt>
                <c:pt idx="34">
                  <c:v>1044</c:v>
                </c:pt>
                <c:pt idx="35">
                  <c:v>1044</c:v>
                </c:pt>
                <c:pt idx="36">
                  <c:v>1044</c:v>
                </c:pt>
                <c:pt idx="37">
                  <c:v>1047</c:v>
                </c:pt>
                <c:pt idx="38">
                  <c:v>1047</c:v>
                </c:pt>
                <c:pt idx="39">
                  <c:v>1053</c:v>
                </c:pt>
                <c:pt idx="40">
                  <c:v>1053</c:v>
                </c:pt>
                <c:pt idx="41">
                  <c:v>1053</c:v>
                </c:pt>
              </c:numCache>
            </c:numRef>
          </c:val>
        </c:ser>
        <c:ser>
          <c:idx val="13"/>
          <c:order val="13"/>
          <c:tx>
            <c:strRef>
              <c:f>Hárok4!$A$16</c:f>
              <c:strCache>
                <c:ptCount val="1"/>
                <c:pt idx="0">
                  <c:v>14</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Hárok4!$B$16:$AQ$16</c:f>
              <c:numCache>
                <c:formatCode>General</c:formatCode>
                <c:ptCount val="42"/>
                <c:pt idx="0">
                  <c:v>1060</c:v>
                </c:pt>
                <c:pt idx="1">
                  <c:v>1060</c:v>
                </c:pt>
                <c:pt idx="2">
                  <c:v>1056</c:v>
                </c:pt>
                <c:pt idx="3">
                  <c:v>1056</c:v>
                </c:pt>
                <c:pt idx="4">
                  <c:v>1053</c:v>
                </c:pt>
                <c:pt idx="5">
                  <c:v>1053</c:v>
                </c:pt>
                <c:pt idx="6">
                  <c:v>1050</c:v>
                </c:pt>
                <c:pt idx="7">
                  <c:v>1050</c:v>
                </c:pt>
                <c:pt idx="8">
                  <c:v>1050</c:v>
                </c:pt>
                <c:pt idx="9">
                  <c:v>1047</c:v>
                </c:pt>
                <c:pt idx="10">
                  <c:v>1047</c:v>
                </c:pt>
                <c:pt idx="11">
                  <c:v>1044</c:v>
                </c:pt>
                <c:pt idx="12">
                  <c:v>1044</c:v>
                </c:pt>
                <c:pt idx="13">
                  <c:v>1040</c:v>
                </c:pt>
                <c:pt idx="14">
                  <c:v>1040</c:v>
                </c:pt>
                <c:pt idx="15">
                  <c:v>1031</c:v>
                </c:pt>
                <c:pt idx="16">
                  <c:v>1031</c:v>
                </c:pt>
                <c:pt idx="17">
                  <c:v>1025</c:v>
                </c:pt>
                <c:pt idx="18">
                  <c:v>1025</c:v>
                </c:pt>
                <c:pt idx="19">
                  <c:v>1022</c:v>
                </c:pt>
                <c:pt idx="20">
                  <c:v>1022</c:v>
                </c:pt>
                <c:pt idx="21">
                  <c:v>1022</c:v>
                </c:pt>
                <c:pt idx="22">
                  <c:v>1022</c:v>
                </c:pt>
                <c:pt idx="23">
                  <c:v>1022</c:v>
                </c:pt>
                <c:pt idx="24">
                  <c:v>1022</c:v>
                </c:pt>
                <c:pt idx="25">
                  <c:v>1022</c:v>
                </c:pt>
                <c:pt idx="26">
                  <c:v>1028</c:v>
                </c:pt>
                <c:pt idx="27">
                  <c:v>1028</c:v>
                </c:pt>
                <c:pt idx="28">
                  <c:v>1031</c:v>
                </c:pt>
                <c:pt idx="29">
                  <c:v>1031</c:v>
                </c:pt>
                <c:pt idx="30">
                  <c:v>1031</c:v>
                </c:pt>
                <c:pt idx="31">
                  <c:v>1034</c:v>
                </c:pt>
                <c:pt idx="32">
                  <c:v>1034</c:v>
                </c:pt>
                <c:pt idx="33">
                  <c:v>1044</c:v>
                </c:pt>
                <c:pt idx="34">
                  <c:v>1044</c:v>
                </c:pt>
                <c:pt idx="35">
                  <c:v>1044</c:v>
                </c:pt>
                <c:pt idx="36">
                  <c:v>1044</c:v>
                </c:pt>
                <c:pt idx="37">
                  <c:v>1050</c:v>
                </c:pt>
                <c:pt idx="38">
                  <c:v>1050</c:v>
                </c:pt>
                <c:pt idx="39">
                  <c:v>1053</c:v>
                </c:pt>
                <c:pt idx="40">
                  <c:v>1053</c:v>
                </c:pt>
                <c:pt idx="41">
                  <c:v>1053</c:v>
                </c:pt>
              </c:numCache>
            </c:numRef>
          </c:val>
        </c:ser>
        <c:ser>
          <c:idx val="14"/>
          <c:order val="14"/>
          <c:tx>
            <c:strRef>
              <c:f>Hárok4!$A$17</c:f>
              <c:strCache>
                <c:ptCount val="1"/>
                <c:pt idx="0">
                  <c:v>15</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Hárok4!$B$17:$AQ$17</c:f>
              <c:numCache>
                <c:formatCode>General</c:formatCode>
                <c:ptCount val="42"/>
                <c:pt idx="0">
                  <c:v>1060</c:v>
                </c:pt>
                <c:pt idx="1">
                  <c:v>1060</c:v>
                </c:pt>
                <c:pt idx="2">
                  <c:v>1056</c:v>
                </c:pt>
                <c:pt idx="3">
                  <c:v>1056</c:v>
                </c:pt>
                <c:pt idx="4">
                  <c:v>1053</c:v>
                </c:pt>
                <c:pt idx="5">
                  <c:v>1053</c:v>
                </c:pt>
                <c:pt idx="6">
                  <c:v>1050</c:v>
                </c:pt>
                <c:pt idx="7">
                  <c:v>1050</c:v>
                </c:pt>
                <c:pt idx="8">
                  <c:v>1050</c:v>
                </c:pt>
                <c:pt idx="9">
                  <c:v>1047</c:v>
                </c:pt>
                <c:pt idx="10">
                  <c:v>1047</c:v>
                </c:pt>
                <c:pt idx="11">
                  <c:v>1044</c:v>
                </c:pt>
                <c:pt idx="12">
                  <c:v>1044</c:v>
                </c:pt>
                <c:pt idx="13">
                  <c:v>1040</c:v>
                </c:pt>
                <c:pt idx="14">
                  <c:v>1040</c:v>
                </c:pt>
                <c:pt idx="15">
                  <c:v>1031</c:v>
                </c:pt>
                <c:pt idx="16">
                  <c:v>1031</c:v>
                </c:pt>
                <c:pt idx="17">
                  <c:v>1025</c:v>
                </c:pt>
                <c:pt idx="18">
                  <c:v>1025</c:v>
                </c:pt>
                <c:pt idx="19">
                  <c:v>1022</c:v>
                </c:pt>
                <c:pt idx="20">
                  <c:v>1022</c:v>
                </c:pt>
                <c:pt idx="21">
                  <c:v>1022</c:v>
                </c:pt>
                <c:pt idx="22">
                  <c:v>1022</c:v>
                </c:pt>
                <c:pt idx="23">
                  <c:v>1022</c:v>
                </c:pt>
                <c:pt idx="24">
                  <c:v>1022</c:v>
                </c:pt>
                <c:pt idx="25">
                  <c:v>1022</c:v>
                </c:pt>
                <c:pt idx="26">
                  <c:v>1028</c:v>
                </c:pt>
                <c:pt idx="27">
                  <c:v>1028</c:v>
                </c:pt>
                <c:pt idx="28">
                  <c:v>1031</c:v>
                </c:pt>
                <c:pt idx="29">
                  <c:v>1031</c:v>
                </c:pt>
                <c:pt idx="30">
                  <c:v>1031</c:v>
                </c:pt>
                <c:pt idx="31">
                  <c:v>1034</c:v>
                </c:pt>
                <c:pt idx="32">
                  <c:v>1034</c:v>
                </c:pt>
                <c:pt idx="33">
                  <c:v>1044</c:v>
                </c:pt>
                <c:pt idx="34">
                  <c:v>1044</c:v>
                </c:pt>
                <c:pt idx="35">
                  <c:v>1044</c:v>
                </c:pt>
                <c:pt idx="36">
                  <c:v>1044</c:v>
                </c:pt>
                <c:pt idx="37">
                  <c:v>1050</c:v>
                </c:pt>
                <c:pt idx="38">
                  <c:v>1050</c:v>
                </c:pt>
                <c:pt idx="39">
                  <c:v>1053</c:v>
                </c:pt>
                <c:pt idx="40">
                  <c:v>1053</c:v>
                </c:pt>
                <c:pt idx="41">
                  <c:v>1053</c:v>
                </c:pt>
              </c:numCache>
            </c:numRef>
          </c:val>
        </c:ser>
        <c:ser>
          <c:idx val="15"/>
          <c:order val="15"/>
          <c:tx>
            <c:strRef>
              <c:f>Hárok4!$A$18</c:f>
              <c:strCache>
                <c:ptCount val="1"/>
                <c:pt idx="0">
                  <c:v>16</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Hárok4!$B$18:$AQ$18</c:f>
              <c:numCache>
                <c:formatCode>General</c:formatCode>
                <c:ptCount val="42"/>
                <c:pt idx="0">
                  <c:v>1060</c:v>
                </c:pt>
                <c:pt idx="1">
                  <c:v>1060</c:v>
                </c:pt>
                <c:pt idx="2">
                  <c:v>1056</c:v>
                </c:pt>
                <c:pt idx="3">
                  <c:v>1056</c:v>
                </c:pt>
                <c:pt idx="4">
                  <c:v>1053</c:v>
                </c:pt>
                <c:pt idx="5">
                  <c:v>1053</c:v>
                </c:pt>
                <c:pt idx="6">
                  <c:v>1053</c:v>
                </c:pt>
                <c:pt idx="7">
                  <c:v>1053</c:v>
                </c:pt>
                <c:pt idx="8">
                  <c:v>1050</c:v>
                </c:pt>
                <c:pt idx="9">
                  <c:v>1050</c:v>
                </c:pt>
                <c:pt idx="10">
                  <c:v>1050</c:v>
                </c:pt>
                <c:pt idx="11">
                  <c:v>1050</c:v>
                </c:pt>
                <c:pt idx="12">
                  <c:v>1050</c:v>
                </c:pt>
                <c:pt idx="13">
                  <c:v>1044</c:v>
                </c:pt>
                <c:pt idx="14">
                  <c:v>1044</c:v>
                </c:pt>
                <c:pt idx="15">
                  <c:v>1031</c:v>
                </c:pt>
                <c:pt idx="16">
                  <c:v>1031</c:v>
                </c:pt>
                <c:pt idx="17">
                  <c:v>1028</c:v>
                </c:pt>
                <c:pt idx="18">
                  <c:v>1028</c:v>
                </c:pt>
                <c:pt idx="19">
                  <c:v>1025</c:v>
                </c:pt>
                <c:pt idx="20">
                  <c:v>1025</c:v>
                </c:pt>
                <c:pt idx="21">
                  <c:v>1025</c:v>
                </c:pt>
                <c:pt idx="22">
                  <c:v>1025</c:v>
                </c:pt>
                <c:pt idx="23">
                  <c:v>1025</c:v>
                </c:pt>
                <c:pt idx="24">
                  <c:v>1025</c:v>
                </c:pt>
                <c:pt idx="25">
                  <c:v>1025</c:v>
                </c:pt>
                <c:pt idx="26">
                  <c:v>1028</c:v>
                </c:pt>
                <c:pt idx="27">
                  <c:v>1028</c:v>
                </c:pt>
                <c:pt idx="28">
                  <c:v>1031</c:v>
                </c:pt>
                <c:pt idx="29">
                  <c:v>1031</c:v>
                </c:pt>
                <c:pt idx="30">
                  <c:v>1031</c:v>
                </c:pt>
                <c:pt idx="31">
                  <c:v>1038</c:v>
                </c:pt>
                <c:pt idx="32">
                  <c:v>1045</c:v>
                </c:pt>
                <c:pt idx="33">
                  <c:v>1053</c:v>
                </c:pt>
                <c:pt idx="34">
                  <c:v>1053</c:v>
                </c:pt>
                <c:pt idx="35">
                  <c:v>1056</c:v>
                </c:pt>
                <c:pt idx="36">
                  <c:v>1056</c:v>
                </c:pt>
                <c:pt idx="37">
                  <c:v>1053</c:v>
                </c:pt>
                <c:pt idx="38">
                  <c:v>1053</c:v>
                </c:pt>
                <c:pt idx="39">
                  <c:v>1053</c:v>
                </c:pt>
                <c:pt idx="40">
                  <c:v>1056</c:v>
                </c:pt>
                <c:pt idx="41">
                  <c:v>1056</c:v>
                </c:pt>
              </c:numCache>
            </c:numRef>
          </c:val>
        </c:ser>
        <c:ser>
          <c:idx val="16"/>
          <c:order val="16"/>
          <c:tx>
            <c:strRef>
              <c:f>Hárok4!$A$19</c:f>
              <c:strCache>
                <c:ptCount val="1"/>
                <c:pt idx="0">
                  <c:v>17</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Hárok4!$B$19:$AQ$19</c:f>
              <c:numCache>
                <c:formatCode>General</c:formatCode>
                <c:ptCount val="42"/>
                <c:pt idx="0">
                  <c:v>1060</c:v>
                </c:pt>
                <c:pt idx="1">
                  <c:v>1060</c:v>
                </c:pt>
                <c:pt idx="2">
                  <c:v>1056</c:v>
                </c:pt>
                <c:pt idx="3">
                  <c:v>1056</c:v>
                </c:pt>
                <c:pt idx="4">
                  <c:v>1053</c:v>
                </c:pt>
                <c:pt idx="5">
                  <c:v>1053</c:v>
                </c:pt>
                <c:pt idx="6">
                  <c:v>1053</c:v>
                </c:pt>
                <c:pt idx="7">
                  <c:v>1053</c:v>
                </c:pt>
                <c:pt idx="8">
                  <c:v>1050</c:v>
                </c:pt>
                <c:pt idx="9">
                  <c:v>1050</c:v>
                </c:pt>
                <c:pt idx="10">
                  <c:v>1050</c:v>
                </c:pt>
                <c:pt idx="11">
                  <c:v>1050</c:v>
                </c:pt>
                <c:pt idx="12">
                  <c:v>1050</c:v>
                </c:pt>
                <c:pt idx="13">
                  <c:v>1044</c:v>
                </c:pt>
                <c:pt idx="14">
                  <c:v>1044</c:v>
                </c:pt>
                <c:pt idx="15">
                  <c:v>1031</c:v>
                </c:pt>
                <c:pt idx="16">
                  <c:v>1031</c:v>
                </c:pt>
                <c:pt idx="17">
                  <c:v>1028</c:v>
                </c:pt>
                <c:pt idx="18">
                  <c:v>1028</c:v>
                </c:pt>
                <c:pt idx="19">
                  <c:v>1025</c:v>
                </c:pt>
                <c:pt idx="20">
                  <c:v>1025</c:v>
                </c:pt>
                <c:pt idx="21">
                  <c:v>1025</c:v>
                </c:pt>
                <c:pt idx="22">
                  <c:v>1025</c:v>
                </c:pt>
                <c:pt idx="23">
                  <c:v>1025</c:v>
                </c:pt>
                <c:pt idx="24">
                  <c:v>1025</c:v>
                </c:pt>
                <c:pt idx="25">
                  <c:v>1025</c:v>
                </c:pt>
                <c:pt idx="26">
                  <c:v>1028</c:v>
                </c:pt>
                <c:pt idx="27">
                  <c:v>1028</c:v>
                </c:pt>
                <c:pt idx="28">
                  <c:v>1031</c:v>
                </c:pt>
                <c:pt idx="29">
                  <c:v>1031</c:v>
                </c:pt>
                <c:pt idx="30">
                  <c:v>1031</c:v>
                </c:pt>
                <c:pt idx="31">
                  <c:v>1038</c:v>
                </c:pt>
                <c:pt idx="32">
                  <c:v>1045</c:v>
                </c:pt>
                <c:pt idx="33">
                  <c:v>1053</c:v>
                </c:pt>
                <c:pt idx="34">
                  <c:v>1053</c:v>
                </c:pt>
                <c:pt idx="35">
                  <c:v>1056</c:v>
                </c:pt>
                <c:pt idx="36">
                  <c:v>1056</c:v>
                </c:pt>
                <c:pt idx="37">
                  <c:v>1053</c:v>
                </c:pt>
                <c:pt idx="38">
                  <c:v>1053</c:v>
                </c:pt>
                <c:pt idx="39">
                  <c:v>1053</c:v>
                </c:pt>
                <c:pt idx="40">
                  <c:v>1056</c:v>
                </c:pt>
                <c:pt idx="41">
                  <c:v>1056</c:v>
                </c:pt>
              </c:numCache>
            </c:numRef>
          </c:val>
        </c:ser>
        <c:ser>
          <c:idx val="17"/>
          <c:order val="17"/>
          <c:tx>
            <c:strRef>
              <c:f>Hárok4!$A$20</c:f>
              <c:strCache>
                <c:ptCount val="1"/>
                <c:pt idx="0">
                  <c:v>18</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Hárok4!$B$20:$AQ$20</c:f>
              <c:numCache>
                <c:formatCode>General</c:formatCode>
                <c:ptCount val="42"/>
                <c:pt idx="0">
                  <c:v>1060</c:v>
                </c:pt>
                <c:pt idx="1">
                  <c:v>1060</c:v>
                </c:pt>
                <c:pt idx="2">
                  <c:v>1056</c:v>
                </c:pt>
                <c:pt idx="3">
                  <c:v>1056</c:v>
                </c:pt>
                <c:pt idx="4">
                  <c:v>1056</c:v>
                </c:pt>
                <c:pt idx="5">
                  <c:v>1056</c:v>
                </c:pt>
                <c:pt idx="6">
                  <c:v>1056</c:v>
                </c:pt>
                <c:pt idx="7">
                  <c:v>1056</c:v>
                </c:pt>
                <c:pt idx="8">
                  <c:v>1056</c:v>
                </c:pt>
                <c:pt idx="9">
                  <c:v>1053</c:v>
                </c:pt>
                <c:pt idx="10">
                  <c:v>1053</c:v>
                </c:pt>
                <c:pt idx="11">
                  <c:v>1053</c:v>
                </c:pt>
                <c:pt idx="12">
                  <c:v>1053</c:v>
                </c:pt>
                <c:pt idx="13">
                  <c:v>1050</c:v>
                </c:pt>
                <c:pt idx="14">
                  <c:v>1050</c:v>
                </c:pt>
                <c:pt idx="15">
                  <c:v>1037</c:v>
                </c:pt>
                <c:pt idx="16">
                  <c:v>1037</c:v>
                </c:pt>
                <c:pt idx="17">
                  <c:v>1031</c:v>
                </c:pt>
                <c:pt idx="18">
                  <c:v>1031</c:v>
                </c:pt>
                <c:pt idx="19">
                  <c:v>1028</c:v>
                </c:pt>
                <c:pt idx="20">
                  <c:v>1031</c:v>
                </c:pt>
                <c:pt idx="21">
                  <c:v>1031</c:v>
                </c:pt>
                <c:pt idx="22">
                  <c:v>1031</c:v>
                </c:pt>
                <c:pt idx="23">
                  <c:v>1031</c:v>
                </c:pt>
                <c:pt idx="24">
                  <c:v>1031</c:v>
                </c:pt>
                <c:pt idx="25">
                  <c:v>1031</c:v>
                </c:pt>
                <c:pt idx="26">
                  <c:v>1034</c:v>
                </c:pt>
                <c:pt idx="27">
                  <c:v>1034</c:v>
                </c:pt>
                <c:pt idx="28">
                  <c:v>1037</c:v>
                </c:pt>
                <c:pt idx="29">
                  <c:v>1040</c:v>
                </c:pt>
                <c:pt idx="30">
                  <c:v>1040</c:v>
                </c:pt>
                <c:pt idx="31">
                  <c:v>1047</c:v>
                </c:pt>
                <c:pt idx="32">
                  <c:v>1047</c:v>
                </c:pt>
                <c:pt idx="33">
                  <c:v>1050</c:v>
                </c:pt>
                <c:pt idx="34">
                  <c:v>1050</c:v>
                </c:pt>
                <c:pt idx="35">
                  <c:v>1056</c:v>
                </c:pt>
                <c:pt idx="36">
                  <c:v>1056</c:v>
                </c:pt>
                <c:pt idx="37">
                  <c:v>1053</c:v>
                </c:pt>
                <c:pt idx="38">
                  <c:v>1053</c:v>
                </c:pt>
                <c:pt idx="39">
                  <c:v>1053</c:v>
                </c:pt>
                <c:pt idx="40">
                  <c:v>1056</c:v>
                </c:pt>
                <c:pt idx="41">
                  <c:v>1056</c:v>
                </c:pt>
              </c:numCache>
            </c:numRef>
          </c:val>
        </c:ser>
        <c:ser>
          <c:idx val="18"/>
          <c:order val="18"/>
          <c:tx>
            <c:strRef>
              <c:f>Hárok4!$A$21</c:f>
              <c:strCache>
                <c:ptCount val="1"/>
                <c:pt idx="0">
                  <c:v>19</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Hárok4!$B$21:$AQ$21</c:f>
              <c:numCache>
                <c:formatCode>General</c:formatCode>
                <c:ptCount val="42"/>
                <c:pt idx="0">
                  <c:v>1060</c:v>
                </c:pt>
                <c:pt idx="1">
                  <c:v>1060</c:v>
                </c:pt>
                <c:pt idx="2">
                  <c:v>1056</c:v>
                </c:pt>
                <c:pt idx="3">
                  <c:v>1056</c:v>
                </c:pt>
                <c:pt idx="4">
                  <c:v>1056</c:v>
                </c:pt>
                <c:pt idx="5">
                  <c:v>1056</c:v>
                </c:pt>
                <c:pt idx="6">
                  <c:v>1056</c:v>
                </c:pt>
                <c:pt idx="7">
                  <c:v>1056</c:v>
                </c:pt>
                <c:pt idx="8">
                  <c:v>1056</c:v>
                </c:pt>
                <c:pt idx="9">
                  <c:v>1053</c:v>
                </c:pt>
                <c:pt idx="10">
                  <c:v>1053</c:v>
                </c:pt>
                <c:pt idx="11">
                  <c:v>1053</c:v>
                </c:pt>
                <c:pt idx="12">
                  <c:v>1053</c:v>
                </c:pt>
                <c:pt idx="13">
                  <c:v>1050</c:v>
                </c:pt>
                <c:pt idx="14">
                  <c:v>1050</c:v>
                </c:pt>
                <c:pt idx="15">
                  <c:v>1037</c:v>
                </c:pt>
                <c:pt idx="16">
                  <c:v>1037</c:v>
                </c:pt>
                <c:pt idx="17">
                  <c:v>1031</c:v>
                </c:pt>
                <c:pt idx="18">
                  <c:v>1031</c:v>
                </c:pt>
                <c:pt idx="19">
                  <c:v>1028</c:v>
                </c:pt>
                <c:pt idx="20">
                  <c:v>1031</c:v>
                </c:pt>
                <c:pt idx="21">
                  <c:v>1031</c:v>
                </c:pt>
                <c:pt idx="22">
                  <c:v>1031</c:v>
                </c:pt>
                <c:pt idx="23">
                  <c:v>1031</c:v>
                </c:pt>
                <c:pt idx="24">
                  <c:v>1031</c:v>
                </c:pt>
                <c:pt idx="25">
                  <c:v>1031</c:v>
                </c:pt>
                <c:pt idx="26">
                  <c:v>1034</c:v>
                </c:pt>
                <c:pt idx="27">
                  <c:v>1034</c:v>
                </c:pt>
                <c:pt idx="28">
                  <c:v>1037</c:v>
                </c:pt>
                <c:pt idx="29">
                  <c:v>1040</c:v>
                </c:pt>
                <c:pt idx="30">
                  <c:v>1040</c:v>
                </c:pt>
                <c:pt idx="31">
                  <c:v>1047</c:v>
                </c:pt>
                <c:pt idx="32">
                  <c:v>1047</c:v>
                </c:pt>
                <c:pt idx="33">
                  <c:v>1050</c:v>
                </c:pt>
                <c:pt idx="34">
                  <c:v>1050</c:v>
                </c:pt>
                <c:pt idx="35">
                  <c:v>1056</c:v>
                </c:pt>
                <c:pt idx="36">
                  <c:v>1056</c:v>
                </c:pt>
                <c:pt idx="37">
                  <c:v>1053</c:v>
                </c:pt>
                <c:pt idx="38">
                  <c:v>1053</c:v>
                </c:pt>
                <c:pt idx="39">
                  <c:v>1053</c:v>
                </c:pt>
                <c:pt idx="40">
                  <c:v>1056</c:v>
                </c:pt>
                <c:pt idx="41">
                  <c:v>1056</c:v>
                </c:pt>
              </c:numCache>
            </c:numRef>
          </c:val>
        </c:ser>
        <c:ser>
          <c:idx val="19"/>
          <c:order val="19"/>
          <c:tx>
            <c:strRef>
              <c:f>Hárok4!$A$22</c:f>
              <c:strCache>
                <c:ptCount val="1"/>
                <c:pt idx="0">
                  <c:v>20</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Hárok4!$B$22:$AQ$22</c:f>
              <c:numCache>
                <c:formatCode>General</c:formatCode>
                <c:ptCount val="42"/>
                <c:pt idx="0">
                  <c:v>1060</c:v>
                </c:pt>
                <c:pt idx="1">
                  <c:v>1060</c:v>
                </c:pt>
                <c:pt idx="2">
                  <c:v>1060</c:v>
                </c:pt>
                <c:pt idx="3">
                  <c:v>1060</c:v>
                </c:pt>
                <c:pt idx="4">
                  <c:v>1056</c:v>
                </c:pt>
                <c:pt idx="5">
                  <c:v>1056</c:v>
                </c:pt>
                <c:pt idx="6">
                  <c:v>1056</c:v>
                </c:pt>
                <c:pt idx="7">
                  <c:v>1056</c:v>
                </c:pt>
                <c:pt idx="8">
                  <c:v>1056</c:v>
                </c:pt>
                <c:pt idx="9">
                  <c:v>1056</c:v>
                </c:pt>
                <c:pt idx="10">
                  <c:v>1056</c:v>
                </c:pt>
                <c:pt idx="11">
                  <c:v>1056</c:v>
                </c:pt>
                <c:pt idx="12">
                  <c:v>1056</c:v>
                </c:pt>
                <c:pt idx="13">
                  <c:v>1050</c:v>
                </c:pt>
                <c:pt idx="14">
                  <c:v>1050</c:v>
                </c:pt>
                <c:pt idx="15">
                  <c:v>1040</c:v>
                </c:pt>
                <c:pt idx="16">
                  <c:v>1040</c:v>
                </c:pt>
                <c:pt idx="17">
                  <c:v>1037</c:v>
                </c:pt>
                <c:pt idx="18">
                  <c:v>1037</c:v>
                </c:pt>
                <c:pt idx="19">
                  <c:v>1037</c:v>
                </c:pt>
                <c:pt idx="20">
                  <c:v>1037</c:v>
                </c:pt>
                <c:pt idx="21">
                  <c:v>1037</c:v>
                </c:pt>
                <c:pt idx="22">
                  <c:v>1037</c:v>
                </c:pt>
                <c:pt idx="23">
                  <c:v>1037</c:v>
                </c:pt>
                <c:pt idx="24">
                  <c:v>1040</c:v>
                </c:pt>
                <c:pt idx="25">
                  <c:v>1040</c:v>
                </c:pt>
                <c:pt idx="26">
                  <c:v>1040</c:v>
                </c:pt>
                <c:pt idx="27">
                  <c:v>1040</c:v>
                </c:pt>
                <c:pt idx="28">
                  <c:v>1040</c:v>
                </c:pt>
                <c:pt idx="29">
                  <c:v>1044</c:v>
                </c:pt>
                <c:pt idx="30">
                  <c:v>1044</c:v>
                </c:pt>
                <c:pt idx="31">
                  <c:v>1047</c:v>
                </c:pt>
                <c:pt idx="32">
                  <c:v>1047</c:v>
                </c:pt>
                <c:pt idx="33">
                  <c:v>1050</c:v>
                </c:pt>
                <c:pt idx="34">
                  <c:v>1050</c:v>
                </c:pt>
                <c:pt idx="35">
                  <c:v>1056</c:v>
                </c:pt>
                <c:pt idx="36">
                  <c:v>1056</c:v>
                </c:pt>
                <c:pt idx="37">
                  <c:v>1053</c:v>
                </c:pt>
                <c:pt idx="38">
                  <c:v>1053</c:v>
                </c:pt>
                <c:pt idx="39">
                  <c:v>1056</c:v>
                </c:pt>
                <c:pt idx="40">
                  <c:v>1056</c:v>
                </c:pt>
                <c:pt idx="41">
                  <c:v>1056</c:v>
                </c:pt>
              </c:numCache>
            </c:numRef>
          </c:val>
        </c:ser>
        <c:ser>
          <c:idx val="20"/>
          <c:order val="20"/>
          <c:tx>
            <c:strRef>
              <c:f>Hárok4!$A$23</c:f>
              <c:strCache>
                <c:ptCount val="1"/>
                <c:pt idx="0">
                  <c:v>21</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Hárok4!$B$23:$AQ$23</c:f>
              <c:numCache>
                <c:formatCode>General</c:formatCode>
                <c:ptCount val="42"/>
                <c:pt idx="0">
                  <c:v>1060</c:v>
                </c:pt>
                <c:pt idx="1">
                  <c:v>1060</c:v>
                </c:pt>
                <c:pt idx="2">
                  <c:v>1060</c:v>
                </c:pt>
                <c:pt idx="3">
                  <c:v>1060</c:v>
                </c:pt>
                <c:pt idx="4">
                  <c:v>1056</c:v>
                </c:pt>
                <c:pt idx="5">
                  <c:v>1056</c:v>
                </c:pt>
                <c:pt idx="6">
                  <c:v>1056</c:v>
                </c:pt>
                <c:pt idx="7">
                  <c:v>1056</c:v>
                </c:pt>
                <c:pt idx="8">
                  <c:v>1056</c:v>
                </c:pt>
                <c:pt idx="9">
                  <c:v>1056</c:v>
                </c:pt>
                <c:pt idx="10">
                  <c:v>1056</c:v>
                </c:pt>
                <c:pt idx="11">
                  <c:v>1056</c:v>
                </c:pt>
                <c:pt idx="12">
                  <c:v>1056</c:v>
                </c:pt>
                <c:pt idx="13">
                  <c:v>1050</c:v>
                </c:pt>
                <c:pt idx="14">
                  <c:v>1050</c:v>
                </c:pt>
                <c:pt idx="15">
                  <c:v>1040</c:v>
                </c:pt>
                <c:pt idx="16">
                  <c:v>1040</c:v>
                </c:pt>
                <c:pt idx="17">
                  <c:v>1037</c:v>
                </c:pt>
                <c:pt idx="18">
                  <c:v>1037</c:v>
                </c:pt>
                <c:pt idx="19">
                  <c:v>1037</c:v>
                </c:pt>
                <c:pt idx="20">
                  <c:v>1037</c:v>
                </c:pt>
                <c:pt idx="21">
                  <c:v>1037</c:v>
                </c:pt>
                <c:pt idx="22">
                  <c:v>1037</c:v>
                </c:pt>
                <c:pt idx="23">
                  <c:v>1037</c:v>
                </c:pt>
                <c:pt idx="24">
                  <c:v>1040</c:v>
                </c:pt>
                <c:pt idx="25">
                  <c:v>1040</c:v>
                </c:pt>
                <c:pt idx="26">
                  <c:v>1040</c:v>
                </c:pt>
                <c:pt idx="27">
                  <c:v>1040</c:v>
                </c:pt>
                <c:pt idx="28">
                  <c:v>1040</c:v>
                </c:pt>
                <c:pt idx="29">
                  <c:v>1044</c:v>
                </c:pt>
                <c:pt idx="30">
                  <c:v>1044</c:v>
                </c:pt>
                <c:pt idx="31">
                  <c:v>1047</c:v>
                </c:pt>
                <c:pt idx="32">
                  <c:v>1047</c:v>
                </c:pt>
                <c:pt idx="33">
                  <c:v>1050</c:v>
                </c:pt>
                <c:pt idx="34">
                  <c:v>1050</c:v>
                </c:pt>
                <c:pt idx="35">
                  <c:v>1056</c:v>
                </c:pt>
                <c:pt idx="36">
                  <c:v>1056</c:v>
                </c:pt>
                <c:pt idx="37">
                  <c:v>1053</c:v>
                </c:pt>
                <c:pt idx="38">
                  <c:v>1053</c:v>
                </c:pt>
                <c:pt idx="39">
                  <c:v>1056</c:v>
                </c:pt>
                <c:pt idx="40">
                  <c:v>1056</c:v>
                </c:pt>
                <c:pt idx="41">
                  <c:v>1056</c:v>
                </c:pt>
              </c:numCache>
            </c:numRef>
          </c:val>
        </c:ser>
        <c:ser>
          <c:idx val="21"/>
          <c:order val="21"/>
          <c:tx>
            <c:strRef>
              <c:f>Hárok4!$A$24</c:f>
              <c:strCache>
                <c:ptCount val="1"/>
                <c:pt idx="0">
                  <c:v>22</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Hárok4!$B$24:$AQ$24</c:f>
              <c:numCache>
                <c:formatCode>General</c:formatCode>
                <c:ptCount val="42"/>
                <c:pt idx="0">
                  <c:v>1060</c:v>
                </c:pt>
                <c:pt idx="1">
                  <c:v>1060</c:v>
                </c:pt>
                <c:pt idx="2">
                  <c:v>1056</c:v>
                </c:pt>
                <c:pt idx="3">
                  <c:v>1056</c:v>
                </c:pt>
                <c:pt idx="4">
                  <c:v>1056</c:v>
                </c:pt>
                <c:pt idx="5">
                  <c:v>1056</c:v>
                </c:pt>
                <c:pt idx="6">
                  <c:v>1056</c:v>
                </c:pt>
                <c:pt idx="7">
                  <c:v>1056</c:v>
                </c:pt>
                <c:pt idx="8">
                  <c:v>1056</c:v>
                </c:pt>
                <c:pt idx="9">
                  <c:v>1053</c:v>
                </c:pt>
                <c:pt idx="10">
                  <c:v>1053</c:v>
                </c:pt>
                <c:pt idx="11">
                  <c:v>1053</c:v>
                </c:pt>
                <c:pt idx="12">
                  <c:v>1053</c:v>
                </c:pt>
                <c:pt idx="13">
                  <c:v>1047</c:v>
                </c:pt>
                <c:pt idx="14">
                  <c:v>1047</c:v>
                </c:pt>
                <c:pt idx="15">
                  <c:v>1044</c:v>
                </c:pt>
                <c:pt idx="16">
                  <c:v>1044</c:v>
                </c:pt>
                <c:pt idx="17">
                  <c:v>1037</c:v>
                </c:pt>
                <c:pt idx="18">
                  <c:v>1037</c:v>
                </c:pt>
                <c:pt idx="19">
                  <c:v>1037</c:v>
                </c:pt>
                <c:pt idx="20">
                  <c:v>1037</c:v>
                </c:pt>
                <c:pt idx="21">
                  <c:v>1037</c:v>
                </c:pt>
                <c:pt idx="22">
                  <c:v>1040</c:v>
                </c:pt>
                <c:pt idx="23">
                  <c:v>1040</c:v>
                </c:pt>
                <c:pt idx="24">
                  <c:v>1040</c:v>
                </c:pt>
                <c:pt idx="25">
                  <c:v>1040</c:v>
                </c:pt>
                <c:pt idx="26">
                  <c:v>1040</c:v>
                </c:pt>
                <c:pt idx="27">
                  <c:v>1040</c:v>
                </c:pt>
                <c:pt idx="28">
                  <c:v>1040</c:v>
                </c:pt>
                <c:pt idx="29">
                  <c:v>1040</c:v>
                </c:pt>
                <c:pt idx="30">
                  <c:v>1040</c:v>
                </c:pt>
                <c:pt idx="31">
                  <c:v>1044</c:v>
                </c:pt>
                <c:pt idx="32">
                  <c:v>1044</c:v>
                </c:pt>
                <c:pt idx="33">
                  <c:v>1047</c:v>
                </c:pt>
                <c:pt idx="34">
                  <c:v>1047</c:v>
                </c:pt>
                <c:pt idx="35">
                  <c:v>1050</c:v>
                </c:pt>
                <c:pt idx="36">
                  <c:v>1050</c:v>
                </c:pt>
                <c:pt idx="37">
                  <c:v>1053</c:v>
                </c:pt>
                <c:pt idx="38">
                  <c:v>1053</c:v>
                </c:pt>
                <c:pt idx="39">
                  <c:v>1056</c:v>
                </c:pt>
                <c:pt idx="40">
                  <c:v>1056</c:v>
                </c:pt>
                <c:pt idx="41">
                  <c:v>1056</c:v>
                </c:pt>
              </c:numCache>
            </c:numRef>
          </c:val>
        </c:ser>
        <c:ser>
          <c:idx val="22"/>
          <c:order val="22"/>
          <c:tx>
            <c:strRef>
              <c:f>Hárok4!$A$25</c:f>
              <c:strCache>
                <c:ptCount val="1"/>
                <c:pt idx="0">
                  <c:v>23</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Hárok4!$B$25:$AQ$25</c:f>
              <c:numCache>
                <c:formatCode>General</c:formatCode>
                <c:ptCount val="42"/>
                <c:pt idx="0">
                  <c:v>1060</c:v>
                </c:pt>
                <c:pt idx="1">
                  <c:v>1060</c:v>
                </c:pt>
                <c:pt idx="2">
                  <c:v>1060</c:v>
                </c:pt>
                <c:pt idx="3">
                  <c:v>1060</c:v>
                </c:pt>
                <c:pt idx="4">
                  <c:v>1056</c:v>
                </c:pt>
                <c:pt idx="5">
                  <c:v>1056</c:v>
                </c:pt>
                <c:pt idx="6">
                  <c:v>1056</c:v>
                </c:pt>
                <c:pt idx="7">
                  <c:v>1056</c:v>
                </c:pt>
                <c:pt idx="8">
                  <c:v>1056</c:v>
                </c:pt>
                <c:pt idx="9">
                  <c:v>1053</c:v>
                </c:pt>
                <c:pt idx="10">
                  <c:v>1053</c:v>
                </c:pt>
                <c:pt idx="11">
                  <c:v>1047</c:v>
                </c:pt>
                <c:pt idx="12">
                  <c:v>1047</c:v>
                </c:pt>
                <c:pt idx="13">
                  <c:v>1044</c:v>
                </c:pt>
                <c:pt idx="14">
                  <c:v>1044</c:v>
                </c:pt>
                <c:pt idx="15">
                  <c:v>1040</c:v>
                </c:pt>
                <c:pt idx="16">
                  <c:v>1040</c:v>
                </c:pt>
                <c:pt idx="17">
                  <c:v>1040</c:v>
                </c:pt>
                <c:pt idx="18">
                  <c:v>1040</c:v>
                </c:pt>
                <c:pt idx="19">
                  <c:v>1040</c:v>
                </c:pt>
                <c:pt idx="20">
                  <c:v>1040</c:v>
                </c:pt>
                <c:pt idx="21">
                  <c:v>1040</c:v>
                </c:pt>
                <c:pt idx="22">
                  <c:v>1040</c:v>
                </c:pt>
                <c:pt idx="23">
                  <c:v>1040</c:v>
                </c:pt>
                <c:pt idx="24">
                  <c:v>1040</c:v>
                </c:pt>
                <c:pt idx="25">
                  <c:v>1040</c:v>
                </c:pt>
                <c:pt idx="26">
                  <c:v>1037</c:v>
                </c:pt>
                <c:pt idx="27">
                  <c:v>1037</c:v>
                </c:pt>
                <c:pt idx="28">
                  <c:v>1040</c:v>
                </c:pt>
                <c:pt idx="29">
                  <c:v>1040</c:v>
                </c:pt>
                <c:pt idx="30">
                  <c:v>1040</c:v>
                </c:pt>
                <c:pt idx="31">
                  <c:v>1040</c:v>
                </c:pt>
                <c:pt idx="32">
                  <c:v>1040</c:v>
                </c:pt>
                <c:pt idx="33">
                  <c:v>1044</c:v>
                </c:pt>
                <c:pt idx="34">
                  <c:v>1044</c:v>
                </c:pt>
                <c:pt idx="35">
                  <c:v>1050</c:v>
                </c:pt>
                <c:pt idx="36">
                  <c:v>1050</c:v>
                </c:pt>
                <c:pt idx="37">
                  <c:v>1050</c:v>
                </c:pt>
                <c:pt idx="38">
                  <c:v>1050</c:v>
                </c:pt>
                <c:pt idx="39">
                  <c:v>1053</c:v>
                </c:pt>
                <c:pt idx="40">
                  <c:v>1056</c:v>
                </c:pt>
                <c:pt idx="41">
                  <c:v>1056</c:v>
                </c:pt>
              </c:numCache>
            </c:numRef>
          </c:val>
        </c:ser>
        <c:ser>
          <c:idx val="23"/>
          <c:order val="23"/>
          <c:tx>
            <c:strRef>
              <c:f>Hárok4!$A$26</c:f>
              <c:strCache>
                <c:ptCount val="1"/>
                <c:pt idx="0">
                  <c:v>24</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Hárok4!$B$26:$AQ$26</c:f>
              <c:numCache>
                <c:formatCode>General</c:formatCode>
                <c:ptCount val="42"/>
                <c:pt idx="0">
                  <c:v>1060</c:v>
                </c:pt>
                <c:pt idx="1">
                  <c:v>1060</c:v>
                </c:pt>
                <c:pt idx="2">
                  <c:v>1060</c:v>
                </c:pt>
                <c:pt idx="3">
                  <c:v>1060</c:v>
                </c:pt>
                <c:pt idx="4">
                  <c:v>1056</c:v>
                </c:pt>
                <c:pt idx="5">
                  <c:v>1056</c:v>
                </c:pt>
                <c:pt idx="6">
                  <c:v>1056</c:v>
                </c:pt>
                <c:pt idx="7">
                  <c:v>1056</c:v>
                </c:pt>
                <c:pt idx="8">
                  <c:v>1056</c:v>
                </c:pt>
                <c:pt idx="9">
                  <c:v>1053</c:v>
                </c:pt>
                <c:pt idx="10">
                  <c:v>1053</c:v>
                </c:pt>
                <c:pt idx="11">
                  <c:v>1047</c:v>
                </c:pt>
                <c:pt idx="12">
                  <c:v>1047</c:v>
                </c:pt>
                <c:pt idx="13">
                  <c:v>1044</c:v>
                </c:pt>
                <c:pt idx="14">
                  <c:v>1044</c:v>
                </c:pt>
                <c:pt idx="15">
                  <c:v>1040</c:v>
                </c:pt>
                <c:pt idx="16">
                  <c:v>1040</c:v>
                </c:pt>
                <c:pt idx="17">
                  <c:v>1040</c:v>
                </c:pt>
                <c:pt idx="18">
                  <c:v>1040</c:v>
                </c:pt>
                <c:pt idx="19">
                  <c:v>1040</c:v>
                </c:pt>
                <c:pt idx="20">
                  <c:v>1040</c:v>
                </c:pt>
                <c:pt idx="21">
                  <c:v>1040</c:v>
                </c:pt>
                <c:pt idx="22">
                  <c:v>1040</c:v>
                </c:pt>
                <c:pt idx="23">
                  <c:v>1040</c:v>
                </c:pt>
                <c:pt idx="24">
                  <c:v>1040</c:v>
                </c:pt>
                <c:pt idx="25">
                  <c:v>1040</c:v>
                </c:pt>
                <c:pt idx="26">
                  <c:v>1037</c:v>
                </c:pt>
                <c:pt idx="27">
                  <c:v>1037</c:v>
                </c:pt>
                <c:pt idx="28">
                  <c:v>1040</c:v>
                </c:pt>
                <c:pt idx="29">
                  <c:v>1040</c:v>
                </c:pt>
                <c:pt idx="30">
                  <c:v>1040</c:v>
                </c:pt>
                <c:pt idx="31">
                  <c:v>1040</c:v>
                </c:pt>
                <c:pt idx="32">
                  <c:v>1040</c:v>
                </c:pt>
                <c:pt idx="33">
                  <c:v>1044</c:v>
                </c:pt>
                <c:pt idx="34">
                  <c:v>1044</c:v>
                </c:pt>
                <c:pt idx="35">
                  <c:v>1050</c:v>
                </c:pt>
                <c:pt idx="36">
                  <c:v>1050</c:v>
                </c:pt>
                <c:pt idx="37">
                  <c:v>1050</c:v>
                </c:pt>
                <c:pt idx="38">
                  <c:v>1050</c:v>
                </c:pt>
                <c:pt idx="39">
                  <c:v>1053</c:v>
                </c:pt>
                <c:pt idx="40">
                  <c:v>1056</c:v>
                </c:pt>
                <c:pt idx="41">
                  <c:v>1056</c:v>
                </c:pt>
              </c:numCache>
            </c:numRef>
          </c:val>
        </c:ser>
        <c:ser>
          <c:idx val="24"/>
          <c:order val="24"/>
          <c:tx>
            <c:strRef>
              <c:f>Hárok4!$A$27</c:f>
              <c:strCache>
                <c:ptCount val="1"/>
                <c:pt idx="0">
                  <c:v>25</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Hárok4!$B$27:$AQ$27</c:f>
              <c:numCache>
                <c:formatCode>General</c:formatCode>
                <c:ptCount val="42"/>
                <c:pt idx="0">
                  <c:v>1060</c:v>
                </c:pt>
                <c:pt idx="1">
                  <c:v>1060</c:v>
                </c:pt>
                <c:pt idx="2">
                  <c:v>1060</c:v>
                </c:pt>
                <c:pt idx="3">
                  <c:v>1060</c:v>
                </c:pt>
                <c:pt idx="4">
                  <c:v>1056</c:v>
                </c:pt>
                <c:pt idx="5">
                  <c:v>1056</c:v>
                </c:pt>
                <c:pt idx="6">
                  <c:v>1056</c:v>
                </c:pt>
                <c:pt idx="7">
                  <c:v>1056</c:v>
                </c:pt>
                <c:pt idx="8">
                  <c:v>1056</c:v>
                </c:pt>
                <c:pt idx="9">
                  <c:v>1047</c:v>
                </c:pt>
                <c:pt idx="10">
                  <c:v>1047</c:v>
                </c:pt>
                <c:pt idx="11">
                  <c:v>1047</c:v>
                </c:pt>
                <c:pt idx="12">
                  <c:v>1047</c:v>
                </c:pt>
                <c:pt idx="13">
                  <c:v>1044</c:v>
                </c:pt>
                <c:pt idx="14">
                  <c:v>1044</c:v>
                </c:pt>
                <c:pt idx="15">
                  <c:v>1040</c:v>
                </c:pt>
                <c:pt idx="16">
                  <c:v>1040</c:v>
                </c:pt>
                <c:pt idx="17">
                  <c:v>1037</c:v>
                </c:pt>
                <c:pt idx="18">
                  <c:v>1037</c:v>
                </c:pt>
                <c:pt idx="19">
                  <c:v>1037</c:v>
                </c:pt>
                <c:pt idx="20">
                  <c:v>1034</c:v>
                </c:pt>
                <c:pt idx="21">
                  <c:v>1034</c:v>
                </c:pt>
                <c:pt idx="22">
                  <c:v>1037</c:v>
                </c:pt>
                <c:pt idx="23">
                  <c:v>1037</c:v>
                </c:pt>
                <c:pt idx="24">
                  <c:v>1037</c:v>
                </c:pt>
                <c:pt idx="25">
                  <c:v>1037</c:v>
                </c:pt>
                <c:pt idx="26">
                  <c:v>1037</c:v>
                </c:pt>
                <c:pt idx="27">
                  <c:v>1037</c:v>
                </c:pt>
                <c:pt idx="28">
                  <c:v>1040</c:v>
                </c:pt>
                <c:pt idx="29">
                  <c:v>1040</c:v>
                </c:pt>
                <c:pt idx="30">
                  <c:v>1040</c:v>
                </c:pt>
                <c:pt idx="31">
                  <c:v>1040</c:v>
                </c:pt>
                <c:pt idx="32">
                  <c:v>1040</c:v>
                </c:pt>
                <c:pt idx="33">
                  <c:v>1044</c:v>
                </c:pt>
                <c:pt idx="34">
                  <c:v>1044</c:v>
                </c:pt>
                <c:pt idx="35">
                  <c:v>1047</c:v>
                </c:pt>
                <c:pt idx="36">
                  <c:v>1047</c:v>
                </c:pt>
                <c:pt idx="37">
                  <c:v>1053</c:v>
                </c:pt>
                <c:pt idx="38">
                  <c:v>1053</c:v>
                </c:pt>
                <c:pt idx="39">
                  <c:v>1053</c:v>
                </c:pt>
                <c:pt idx="40">
                  <c:v>1056</c:v>
                </c:pt>
                <c:pt idx="41">
                  <c:v>1056</c:v>
                </c:pt>
              </c:numCache>
            </c:numRef>
          </c:val>
        </c:ser>
        <c:ser>
          <c:idx val="25"/>
          <c:order val="25"/>
          <c:tx>
            <c:strRef>
              <c:f>Hárok4!$A$28</c:f>
              <c:strCache>
                <c:ptCount val="1"/>
                <c:pt idx="0">
                  <c:v>26</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Hárok4!$B$28:$AQ$28</c:f>
              <c:numCache>
                <c:formatCode>General</c:formatCode>
                <c:ptCount val="42"/>
                <c:pt idx="0">
                  <c:v>1060</c:v>
                </c:pt>
                <c:pt idx="1">
                  <c:v>1060</c:v>
                </c:pt>
                <c:pt idx="2">
                  <c:v>1060</c:v>
                </c:pt>
                <c:pt idx="3">
                  <c:v>1060</c:v>
                </c:pt>
                <c:pt idx="4">
                  <c:v>1056</c:v>
                </c:pt>
                <c:pt idx="5">
                  <c:v>1056</c:v>
                </c:pt>
                <c:pt idx="6">
                  <c:v>1056</c:v>
                </c:pt>
                <c:pt idx="7">
                  <c:v>1056</c:v>
                </c:pt>
                <c:pt idx="8">
                  <c:v>1056</c:v>
                </c:pt>
                <c:pt idx="9">
                  <c:v>1047</c:v>
                </c:pt>
                <c:pt idx="10">
                  <c:v>1047</c:v>
                </c:pt>
                <c:pt idx="11">
                  <c:v>1047</c:v>
                </c:pt>
                <c:pt idx="12">
                  <c:v>1047</c:v>
                </c:pt>
                <c:pt idx="13">
                  <c:v>1044</c:v>
                </c:pt>
                <c:pt idx="14">
                  <c:v>1044</c:v>
                </c:pt>
                <c:pt idx="15">
                  <c:v>1040</c:v>
                </c:pt>
                <c:pt idx="16">
                  <c:v>1040</c:v>
                </c:pt>
                <c:pt idx="17">
                  <c:v>1037</c:v>
                </c:pt>
                <c:pt idx="18">
                  <c:v>1037</c:v>
                </c:pt>
                <c:pt idx="19">
                  <c:v>1037</c:v>
                </c:pt>
                <c:pt idx="20">
                  <c:v>1034</c:v>
                </c:pt>
                <c:pt idx="21">
                  <c:v>1034</c:v>
                </c:pt>
                <c:pt idx="22">
                  <c:v>1037</c:v>
                </c:pt>
                <c:pt idx="23">
                  <c:v>1037</c:v>
                </c:pt>
                <c:pt idx="24">
                  <c:v>1037</c:v>
                </c:pt>
                <c:pt idx="25">
                  <c:v>1037</c:v>
                </c:pt>
                <c:pt idx="26">
                  <c:v>1037</c:v>
                </c:pt>
                <c:pt idx="27">
                  <c:v>1037</c:v>
                </c:pt>
                <c:pt idx="28">
                  <c:v>1040</c:v>
                </c:pt>
                <c:pt idx="29">
                  <c:v>1040</c:v>
                </c:pt>
                <c:pt idx="30">
                  <c:v>1040</c:v>
                </c:pt>
                <c:pt idx="31">
                  <c:v>1040</c:v>
                </c:pt>
                <c:pt idx="32">
                  <c:v>1040</c:v>
                </c:pt>
                <c:pt idx="33">
                  <c:v>1044</c:v>
                </c:pt>
                <c:pt idx="34">
                  <c:v>1044</c:v>
                </c:pt>
                <c:pt idx="35">
                  <c:v>1047</c:v>
                </c:pt>
                <c:pt idx="36">
                  <c:v>1047</c:v>
                </c:pt>
                <c:pt idx="37">
                  <c:v>1053</c:v>
                </c:pt>
                <c:pt idx="38">
                  <c:v>1053</c:v>
                </c:pt>
                <c:pt idx="39">
                  <c:v>1053</c:v>
                </c:pt>
                <c:pt idx="40">
                  <c:v>1056</c:v>
                </c:pt>
                <c:pt idx="41">
                  <c:v>1056</c:v>
                </c:pt>
              </c:numCache>
            </c:numRef>
          </c:val>
        </c:ser>
        <c:ser>
          <c:idx val="26"/>
          <c:order val="26"/>
          <c:tx>
            <c:strRef>
              <c:f>Hárok4!$A$29</c:f>
              <c:strCache>
                <c:ptCount val="1"/>
                <c:pt idx="0">
                  <c:v>27</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Hárok4!$B$29:$AQ$29</c:f>
              <c:numCache>
                <c:formatCode>General</c:formatCode>
                <c:ptCount val="42"/>
                <c:pt idx="0">
                  <c:v>1063</c:v>
                </c:pt>
                <c:pt idx="1">
                  <c:v>1063</c:v>
                </c:pt>
                <c:pt idx="2">
                  <c:v>1060</c:v>
                </c:pt>
                <c:pt idx="3">
                  <c:v>1060</c:v>
                </c:pt>
                <c:pt idx="4">
                  <c:v>1060</c:v>
                </c:pt>
                <c:pt idx="5">
                  <c:v>1060</c:v>
                </c:pt>
                <c:pt idx="6">
                  <c:v>1056</c:v>
                </c:pt>
                <c:pt idx="7">
                  <c:v>1056</c:v>
                </c:pt>
                <c:pt idx="8">
                  <c:v>1056</c:v>
                </c:pt>
                <c:pt idx="9">
                  <c:v>1050</c:v>
                </c:pt>
                <c:pt idx="10">
                  <c:v>1050</c:v>
                </c:pt>
                <c:pt idx="11">
                  <c:v>1047</c:v>
                </c:pt>
                <c:pt idx="12">
                  <c:v>1047</c:v>
                </c:pt>
                <c:pt idx="13">
                  <c:v>1040</c:v>
                </c:pt>
                <c:pt idx="14">
                  <c:v>1040</c:v>
                </c:pt>
                <c:pt idx="15">
                  <c:v>1037</c:v>
                </c:pt>
                <c:pt idx="16">
                  <c:v>1037</c:v>
                </c:pt>
                <c:pt idx="17">
                  <c:v>1031</c:v>
                </c:pt>
                <c:pt idx="18">
                  <c:v>1031</c:v>
                </c:pt>
                <c:pt idx="19">
                  <c:v>1031</c:v>
                </c:pt>
                <c:pt idx="20">
                  <c:v>1031</c:v>
                </c:pt>
                <c:pt idx="21">
                  <c:v>1031</c:v>
                </c:pt>
                <c:pt idx="22">
                  <c:v>1034</c:v>
                </c:pt>
                <c:pt idx="23">
                  <c:v>1034</c:v>
                </c:pt>
                <c:pt idx="24">
                  <c:v>1037</c:v>
                </c:pt>
                <c:pt idx="25">
                  <c:v>1037</c:v>
                </c:pt>
                <c:pt idx="26">
                  <c:v>1037</c:v>
                </c:pt>
                <c:pt idx="27">
                  <c:v>1037</c:v>
                </c:pt>
                <c:pt idx="28">
                  <c:v>1040</c:v>
                </c:pt>
                <c:pt idx="29">
                  <c:v>1040</c:v>
                </c:pt>
                <c:pt idx="30">
                  <c:v>1040</c:v>
                </c:pt>
                <c:pt idx="31">
                  <c:v>1040</c:v>
                </c:pt>
                <c:pt idx="32">
                  <c:v>1040</c:v>
                </c:pt>
                <c:pt idx="33">
                  <c:v>1044</c:v>
                </c:pt>
                <c:pt idx="34">
                  <c:v>1044</c:v>
                </c:pt>
                <c:pt idx="35">
                  <c:v>1050</c:v>
                </c:pt>
                <c:pt idx="36">
                  <c:v>1050</c:v>
                </c:pt>
                <c:pt idx="37">
                  <c:v>1053</c:v>
                </c:pt>
                <c:pt idx="38">
                  <c:v>1053</c:v>
                </c:pt>
                <c:pt idx="39">
                  <c:v>1056</c:v>
                </c:pt>
                <c:pt idx="40">
                  <c:v>1056</c:v>
                </c:pt>
                <c:pt idx="41">
                  <c:v>1056</c:v>
                </c:pt>
              </c:numCache>
            </c:numRef>
          </c:val>
        </c:ser>
        <c:ser>
          <c:idx val="27"/>
          <c:order val="27"/>
          <c:tx>
            <c:strRef>
              <c:f>Hárok4!$A$30</c:f>
              <c:strCache>
                <c:ptCount val="1"/>
                <c:pt idx="0">
                  <c:v>28</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Hárok4!$B$30:$AQ$30</c:f>
              <c:numCache>
                <c:formatCode>General</c:formatCode>
                <c:ptCount val="42"/>
                <c:pt idx="0">
                  <c:v>1063</c:v>
                </c:pt>
                <c:pt idx="1">
                  <c:v>1063</c:v>
                </c:pt>
                <c:pt idx="2">
                  <c:v>1060</c:v>
                </c:pt>
                <c:pt idx="3">
                  <c:v>1060</c:v>
                </c:pt>
                <c:pt idx="4">
                  <c:v>1060</c:v>
                </c:pt>
                <c:pt idx="5">
                  <c:v>1060</c:v>
                </c:pt>
                <c:pt idx="6">
                  <c:v>1056</c:v>
                </c:pt>
                <c:pt idx="7">
                  <c:v>1056</c:v>
                </c:pt>
                <c:pt idx="8">
                  <c:v>1056</c:v>
                </c:pt>
                <c:pt idx="9">
                  <c:v>1050</c:v>
                </c:pt>
                <c:pt idx="10">
                  <c:v>1050</c:v>
                </c:pt>
                <c:pt idx="11">
                  <c:v>1047</c:v>
                </c:pt>
                <c:pt idx="12">
                  <c:v>1047</c:v>
                </c:pt>
                <c:pt idx="13">
                  <c:v>1040</c:v>
                </c:pt>
                <c:pt idx="14">
                  <c:v>1040</c:v>
                </c:pt>
                <c:pt idx="15">
                  <c:v>1037</c:v>
                </c:pt>
                <c:pt idx="16">
                  <c:v>1037</c:v>
                </c:pt>
                <c:pt idx="17">
                  <c:v>1031</c:v>
                </c:pt>
                <c:pt idx="18">
                  <c:v>1031</c:v>
                </c:pt>
                <c:pt idx="19">
                  <c:v>1031</c:v>
                </c:pt>
                <c:pt idx="20">
                  <c:v>1031</c:v>
                </c:pt>
                <c:pt idx="21">
                  <c:v>1031</c:v>
                </c:pt>
                <c:pt idx="22">
                  <c:v>1034</c:v>
                </c:pt>
                <c:pt idx="23">
                  <c:v>1034</c:v>
                </c:pt>
                <c:pt idx="24">
                  <c:v>1037</c:v>
                </c:pt>
                <c:pt idx="25">
                  <c:v>1037</c:v>
                </c:pt>
                <c:pt idx="26">
                  <c:v>1037</c:v>
                </c:pt>
                <c:pt idx="27">
                  <c:v>1037</c:v>
                </c:pt>
                <c:pt idx="28">
                  <c:v>1040</c:v>
                </c:pt>
                <c:pt idx="29">
                  <c:v>1040</c:v>
                </c:pt>
                <c:pt idx="30">
                  <c:v>1040</c:v>
                </c:pt>
                <c:pt idx="31">
                  <c:v>1040</c:v>
                </c:pt>
                <c:pt idx="32">
                  <c:v>1040</c:v>
                </c:pt>
                <c:pt idx="33">
                  <c:v>1044</c:v>
                </c:pt>
                <c:pt idx="34">
                  <c:v>1044</c:v>
                </c:pt>
                <c:pt idx="35">
                  <c:v>1050</c:v>
                </c:pt>
                <c:pt idx="36">
                  <c:v>1050</c:v>
                </c:pt>
                <c:pt idx="37">
                  <c:v>1053</c:v>
                </c:pt>
                <c:pt idx="38">
                  <c:v>1053</c:v>
                </c:pt>
                <c:pt idx="39">
                  <c:v>1056</c:v>
                </c:pt>
                <c:pt idx="40">
                  <c:v>1056</c:v>
                </c:pt>
                <c:pt idx="41">
                  <c:v>1056</c:v>
                </c:pt>
              </c:numCache>
            </c:numRef>
          </c:val>
        </c:ser>
        <c:ser>
          <c:idx val="28"/>
          <c:order val="28"/>
          <c:tx>
            <c:strRef>
              <c:f>Hárok4!$A$31</c:f>
              <c:strCache>
                <c:ptCount val="1"/>
                <c:pt idx="0">
                  <c:v>29</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Hárok4!$B$31:$AQ$31</c:f>
              <c:numCache>
                <c:formatCode>General</c:formatCode>
                <c:ptCount val="42"/>
                <c:pt idx="0">
                  <c:v>1063</c:v>
                </c:pt>
                <c:pt idx="1">
                  <c:v>1063</c:v>
                </c:pt>
                <c:pt idx="2">
                  <c:v>1060</c:v>
                </c:pt>
                <c:pt idx="3">
                  <c:v>1060</c:v>
                </c:pt>
                <c:pt idx="4">
                  <c:v>1060</c:v>
                </c:pt>
                <c:pt idx="5">
                  <c:v>1060</c:v>
                </c:pt>
                <c:pt idx="6">
                  <c:v>1056</c:v>
                </c:pt>
                <c:pt idx="7">
                  <c:v>1056</c:v>
                </c:pt>
                <c:pt idx="8">
                  <c:v>1056</c:v>
                </c:pt>
                <c:pt idx="9">
                  <c:v>1050</c:v>
                </c:pt>
                <c:pt idx="10">
                  <c:v>1050</c:v>
                </c:pt>
                <c:pt idx="11">
                  <c:v>1044</c:v>
                </c:pt>
                <c:pt idx="12">
                  <c:v>1044</c:v>
                </c:pt>
                <c:pt idx="13">
                  <c:v>1044</c:v>
                </c:pt>
                <c:pt idx="14">
                  <c:v>1044</c:v>
                </c:pt>
                <c:pt idx="15">
                  <c:v>1037</c:v>
                </c:pt>
                <c:pt idx="16">
                  <c:v>1037</c:v>
                </c:pt>
                <c:pt idx="17">
                  <c:v>1034</c:v>
                </c:pt>
                <c:pt idx="18">
                  <c:v>1034</c:v>
                </c:pt>
                <c:pt idx="19">
                  <c:v>1031</c:v>
                </c:pt>
                <c:pt idx="20">
                  <c:v>1031</c:v>
                </c:pt>
                <c:pt idx="21">
                  <c:v>1031</c:v>
                </c:pt>
                <c:pt idx="22">
                  <c:v>1034</c:v>
                </c:pt>
                <c:pt idx="23">
                  <c:v>1034</c:v>
                </c:pt>
                <c:pt idx="24">
                  <c:v>1037</c:v>
                </c:pt>
                <c:pt idx="25">
                  <c:v>1037</c:v>
                </c:pt>
                <c:pt idx="26">
                  <c:v>1037</c:v>
                </c:pt>
                <c:pt idx="27">
                  <c:v>1037</c:v>
                </c:pt>
                <c:pt idx="28">
                  <c:v>1040</c:v>
                </c:pt>
                <c:pt idx="29">
                  <c:v>1040</c:v>
                </c:pt>
                <c:pt idx="30">
                  <c:v>1040</c:v>
                </c:pt>
                <c:pt idx="31">
                  <c:v>1044</c:v>
                </c:pt>
                <c:pt idx="32">
                  <c:v>1044</c:v>
                </c:pt>
                <c:pt idx="33">
                  <c:v>1047</c:v>
                </c:pt>
                <c:pt idx="34">
                  <c:v>1047</c:v>
                </c:pt>
                <c:pt idx="35">
                  <c:v>1050</c:v>
                </c:pt>
                <c:pt idx="36">
                  <c:v>1050</c:v>
                </c:pt>
                <c:pt idx="37">
                  <c:v>1053</c:v>
                </c:pt>
                <c:pt idx="38">
                  <c:v>1053</c:v>
                </c:pt>
                <c:pt idx="39">
                  <c:v>1056</c:v>
                </c:pt>
                <c:pt idx="40">
                  <c:v>1056</c:v>
                </c:pt>
                <c:pt idx="41">
                  <c:v>1056</c:v>
                </c:pt>
              </c:numCache>
            </c:numRef>
          </c:val>
        </c:ser>
        <c:ser>
          <c:idx val="29"/>
          <c:order val="29"/>
          <c:tx>
            <c:strRef>
              <c:f>Hárok4!$A$32</c:f>
              <c:strCache>
                <c:ptCount val="1"/>
                <c:pt idx="0">
                  <c:v>30</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Hárok4!$B$32:$AQ$32</c:f>
              <c:numCache>
                <c:formatCode>General</c:formatCode>
                <c:ptCount val="42"/>
                <c:pt idx="0">
                  <c:v>1063</c:v>
                </c:pt>
                <c:pt idx="1">
                  <c:v>1063</c:v>
                </c:pt>
                <c:pt idx="2">
                  <c:v>1060</c:v>
                </c:pt>
                <c:pt idx="3">
                  <c:v>1060</c:v>
                </c:pt>
                <c:pt idx="4">
                  <c:v>1060</c:v>
                </c:pt>
                <c:pt idx="5">
                  <c:v>1060</c:v>
                </c:pt>
                <c:pt idx="6">
                  <c:v>1056</c:v>
                </c:pt>
                <c:pt idx="7">
                  <c:v>1056</c:v>
                </c:pt>
                <c:pt idx="8">
                  <c:v>1056</c:v>
                </c:pt>
                <c:pt idx="9">
                  <c:v>1050</c:v>
                </c:pt>
                <c:pt idx="10">
                  <c:v>1050</c:v>
                </c:pt>
                <c:pt idx="11">
                  <c:v>1044</c:v>
                </c:pt>
                <c:pt idx="12">
                  <c:v>1044</c:v>
                </c:pt>
                <c:pt idx="13">
                  <c:v>1044</c:v>
                </c:pt>
                <c:pt idx="14">
                  <c:v>1044</c:v>
                </c:pt>
                <c:pt idx="15">
                  <c:v>1037</c:v>
                </c:pt>
                <c:pt idx="16">
                  <c:v>1037</c:v>
                </c:pt>
                <c:pt idx="17">
                  <c:v>1034</c:v>
                </c:pt>
                <c:pt idx="18">
                  <c:v>1034</c:v>
                </c:pt>
                <c:pt idx="19">
                  <c:v>1031</c:v>
                </c:pt>
                <c:pt idx="20">
                  <c:v>1031</c:v>
                </c:pt>
                <c:pt idx="21">
                  <c:v>1031</c:v>
                </c:pt>
                <c:pt idx="22">
                  <c:v>1034</c:v>
                </c:pt>
                <c:pt idx="23">
                  <c:v>1034</c:v>
                </c:pt>
                <c:pt idx="24">
                  <c:v>1037</c:v>
                </c:pt>
                <c:pt idx="25">
                  <c:v>1037</c:v>
                </c:pt>
                <c:pt idx="26">
                  <c:v>1037</c:v>
                </c:pt>
                <c:pt idx="27">
                  <c:v>1037</c:v>
                </c:pt>
                <c:pt idx="28">
                  <c:v>1040</c:v>
                </c:pt>
                <c:pt idx="29">
                  <c:v>1040</c:v>
                </c:pt>
                <c:pt idx="30">
                  <c:v>1040</c:v>
                </c:pt>
                <c:pt idx="31">
                  <c:v>1044</c:v>
                </c:pt>
                <c:pt idx="32">
                  <c:v>1044</c:v>
                </c:pt>
                <c:pt idx="33">
                  <c:v>1047</c:v>
                </c:pt>
                <c:pt idx="34">
                  <c:v>1047</c:v>
                </c:pt>
                <c:pt idx="35">
                  <c:v>1050</c:v>
                </c:pt>
                <c:pt idx="36">
                  <c:v>1050</c:v>
                </c:pt>
                <c:pt idx="37">
                  <c:v>1053</c:v>
                </c:pt>
                <c:pt idx="38">
                  <c:v>1053</c:v>
                </c:pt>
                <c:pt idx="39">
                  <c:v>1056</c:v>
                </c:pt>
                <c:pt idx="40">
                  <c:v>1056</c:v>
                </c:pt>
                <c:pt idx="41">
                  <c:v>1056</c:v>
                </c:pt>
              </c:numCache>
            </c:numRef>
          </c:val>
        </c:ser>
        <c:ser>
          <c:idx val="30"/>
          <c:order val="30"/>
          <c:tx>
            <c:strRef>
              <c:f>Hárok4!$A$33</c:f>
              <c:strCache>
                <c:ptCount val="1"/>
                <c:pt idx="0">
                  <c:v>31</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Hárok4!$B$33:$AQ$33</c:f>
              <c:numCache>
                <c:formatCode>General</c:formatCode>
                <c:ptCount val="42"/>
                <c:pt idx="0">
                  <c:v>1066</c:v>
                </c:pt>
                <c:pt idx="1">
                  <c:v>1066</c:v>
                </c:pt>
                <c:pt idx="2">
                  <c:v>1063</c:v>
                </c:pt>
                <c:pt idx="3">
                  <c:v>1063</c:v>
                </c:pt>
                <c:pt idx="4">
                  <c:v>1060</c:v>
                </c:pt>
                <c:pt idx="5">
                  <c:v>1060</c:v>
                </c:pt>
                <c:pt idx="6">
                  <c:v>1056</c:v>
                </c:pt>
                <c:pt idx="7">
                  <c:v>1056</c:v>
                </c:pt>
                <c:pt idx="8">
                  <c:v>1053</c:v>
                </c:pt>
                <c:pt idx="9">
                  <c:v>1047</c:v>
                </c:pt>
                <c:pt idx="10">
                  <c:v>1047</c:v>
                </c:pt>
                <c:pt idx="11">
                  <c:v>1044</c:v>
                </c:pt>
                <c:pt idx="12">
                  <c:v>1044</c:v>
                </c:pt>
                <c:pt idx="13">
                  <c:v>1044</c:v>
                </c:pt>
                <c:pt idx="14">
                  <c:v>1044</c:v>
                </c:pt>
                <c:pt idx="15">
                  <c:v>1040</c:v>
                </c:pt>
                <c:pt idx="16">
                  <c:v>1040</c:v>
                </c:pt>
                <c:pt idx="17">
                  <c:v>1037</c:v>
                </c:pt>
                <c:pt idx="18">
                  <c:v>1037</c:v>
                </c:pt>
                <c:pt idx="19">
                  <c:v>1034</c:v>
                </c:pt>
                <c:pt idx="20">
                  <c:v>1031</c:v>
                </c:pt>
                <c:pt idx="21">
                  <c:v>1031</c:v>
                </c:pt>
                <c:pt idx="22">
                  <c:v>1034</c:v>
                </c:pt>
                <c:pt idx="23">
                  <c:v>1034</c:v>
                </c:pt>
                <c:pt idx="24">
                  <c:v>1037</c:v>
                </c:pt>
                <c:pt idx="25">
                  <c:v>1037</c:v>
                </c:pt>
                <c:pt idx="26">
                  <c:v>1037</c:v>
                </c:pt>
                <c:pt idx="27">
                  <c:v>1037</c:v>
                </c:pt>
                <c:pt idx="28">
                  <c:v>1040</c:v>
                </c:pt>
                <c:pt idx="29">
                  <c:v>1040</c:v>
                </c:pt>
                <c:pt idx="30">
                  <c:v>1040</c:v>
                </c:pt>
                <c:pt idx="31">
                  <c:v>1044</c:v>
                </c:pt>
                <c:pt idx="32">
                  <c:v>1044</c:v>
                </c:pt>
                <c:pt idx="33">
                  <c:v>1047</c:v>
                </c:pt>
                <c:pt idx="34">
                  <c:v>1047</c:v>
                </c:pt>
                <c:pt idx="35">
                  <c:v>1050</c:v>
                </c:pt>
                <c:pt idx="36">
                  <c:v>1050</c:v>
                </c:pt>
                <c:pt idx="37">
                  <c:v>1053</c:v>
                </c:pt>
                <c:pt idx="38">
                  <c:v>1053</c:v>
                </c:pt>
                <c:pt idx="39">
                  <c:v>1056</c:v>
                </c:pt>
                <c:pt idx="40">
                  <c:v>1060</c:v>
                </c:pt>
                <c:pt idx="41">
                  <c:v>1060</c:v>
                </c:pt>
              </c:numCache>
            </c:numRef>
          </c:val>
        </c:ser>
        <c:ser>
          <c:idx val="31"/>
          <c:order val="31"/>
          <c:tx>
            <c:strRef>
              <c:f>Hárok4!$A$34</c:f>
              <c:strCache>
                <c:ptCount val="1"/>
                <c:pt idx="0">
                  <c:v>32</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Hárok4!$B$34:$AQ$34</c:f>
              <c:numCache>
                <c:formatCode>General</c:formatCode>
                <c:ptCount val="42"/>
                <c:pt idx="0">
                  <c:v>1066</c:v>
                </c:pt>
                <c:pt idx="1">
                  <c:v>1066</c:v>
                </c:pt>
                <c:pt idx="2">
                  <c:v>1063</c:v>
                </c:pt>
                <c:pt idx="3">
                  <c:v>1063</c:v>
                </c:pt>
                <c:pt idx="4">
                  <c:v>1060</c:v>
                </c:pt>
                <c:pt idx="5">
                  <c:v>1060</c:v>
                </c:pt>
                <c:pt idx="6">
                  <c:v>1056</c:v>
                </c:pt>
                <c:pt idx="7">
                  <c:v>1053</c:v>
                </c:pt>
                <c:pt idx="8">
                  <c:v>1050</c:v>
                </c:pt>
                <c:pt idx="9">
                  <c:v>1047</c:v>
                </c:pt>
                <c:pt idx="10">
                  <c:v>1047</c:v>
                </c:pt>
                <c:pt idx="11">
                  <c:v>1044</c:v>
                </c:pt>
                <c:pt idx="12">
                  <c:v>1044</c:v>
                </c:pt>
                <c:pt idx="13">
                  <c:v>1044</c:v>
                </c:pt>
                <c:pt idx="14">
                  <c:v>1044</c:v>
                </c:pt>
                <c:pt idx="15">
                  <c:v>1040</c:v>
                </c:pt>
                <c:pt idx="16">
                  <c:v>1040</c:v>
                </c:pt>
                <c:pt idx="17">
                  <c:v>1037</c:v>
                </c:pt>
                <c:pt idx="18">
                  <c:v>1037</c:v>
                </c:pt>
                <c:pt idx="19">
                  <c:v>1037</c:v>
                </c:pt>
                <c:pt idx="20">
                  <c:v>1034</c:v>
                </c:pt>
                <c:pt idx="21">
                  <c:v>1034</c:v>
                </c:pt>
                <c:pt idx="22">
                  <c:v>1037</c:v>
                </c:pt>
                <c:pt idx="23">
                  <c:v>1037</c:v>
                </c:pt>
                <c:pt idx="24">
                  <c:v>1037</c:v>
                </c:pt>
                <c:pt idx="25">
                  <c:v>1037</c:v>
                </c:pt>
                <c:pt idx="26">
                  <c:v>1040</c:v>
                </c:pt>
                <c:pt idx="27">
                  <c:v>1040</c:v>
                </c:pt>
                <c:pt idx="28">
                  <c:v>1040</c:v>
                </c:pt>
                <c:pt idx="29">
                  <c:v>1044</c:v>
                </c:pt>
                <c:pt idx="30">
                  <c:v>1044</c:v>
                </c:pt>
                <c:pt idx="31">
                  <c:v>1044</c:v>
                </c:pt>
                <c:pt idx="32">
                  <c:v>1044</c:v>
                </c:pt>
                <c:pt idx="33">
                  <c:v>1047</c:v>
                </c:pt>
                <c:pt idx="34">
                  <c:v>1047</c:v>
                </c:pt>
                <c:pt idx="35">
                  <c:v>1050</c:v>
                </c:pt>
                <c:pt idx="36">
                  <c:v>1050</c:v>
                </c:pt>
                <c:pt idx="37">
                  <c:v>1053</c:v>
                </c:pt>
                <c:pt idx="38">
                  <c:v>1053</c:v>
                </c:pt>
                <c:pt idx="39">
                  <c:v>1053</c:v>
                </c:pt>
                <c:pt idx="40">
                  <c:v>1056</c:v>
                </c:pt>
                <c:pt idx="41">
                  <c:v>1056</c:v>
                </c:pt>
              </c:numCache>
            </c:numRef>
          </c:val>
        </c:ser>
        <c:ser>
          <c:idx val="32"/>
          <c:order val="32"/>
          <c:tx>
            <c:strRef>
              <c:f>Hárok4!$A$35</c:f>
              <c:strCache>
                <c:ptCount val="1"/>
                <c:pt idx="0">
                  <c:v>33</c:v>
                </c:pt>
              </c:strCache>
            </c:strRef>
          </c:tx>
          <c:cat>
            <c:numRef>
              <c:f>Hárok4!$B$2:$AQ$2</c:f>
              <c:numCache>
                <c:formatCode>General</c:formatCode>
                <c:ptCount val="4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numCache>
            </c:numRef>
          </c:cat>
          <c:val>
            <c:numRef>
              <c:f>Hárok4!$B$35:$AQ$35</c:f>
              <c:numCache>
                <c:formatCode>General</c:formatCode>
                <c:ptCount val="42"/>
                <c:pt idx="0">
                  <c:v>1069</c:v>
                </c:pt>
                <c:pt idx="1">
                  <c:v>1066</c:v>
                </c:pt>
                <c:pt idx="2">
                  <c:v>1063</c:v>
                </c:pt>
                <c:pt idx="3">
                  <c:v>1063</c:v>
                </c:pt>
                <c:pt idx="4">
                  <c:v>1060</c:v>
                </c:pt>
                <c:pt idx="5">
                  <c:v>1060</c:v>
                </c:pt>
                <c:pt idx="6">
                  <c:v>1053</c:v>
                </c:pt>
                <c:pt idx="7">
                  <c:v>1053</c:v>
                </c:pt>
                <c:pt idx="8">
                  <c:v>1050</c:v>
                </c:pt>
                <c:pt idx="9">
                  <c:v>1047</c:v>
                </c:pt>
                <c:pt idx="10">
                  <c:v>1047</c:v>
                </c:pt>
                <c:pt idx="11">
                  <c:v>1044</c:v>
                </c:pt>
                <c:pt idx="12">
                  <c:v>1044</c:v>
                </c:pt>
                <c:pt idx="13">
                  <c:v>1044</c:v>
                </c:pt>
                <c:pt idx="14">
                  <c:v>1044</c:v>
                </c:pt>
                <c:pt idx="15">
                  <c:v>1040</c:v>
                </c:pt>
                <c:pt idx="16">
                  <c:v>1040</c:v>
                </c:pt>
                <c:pt idx="17">
                  <c:v>1037</c:v>
                </c:pt>
                <c:pt idx="18">
                  <c:v>1037</c:v>
                </c:pt>
                <c:pt idx="19">
                  <c:v>1037</c:v>
                </c:pt>
                <c:pt idx="20">
                  <c:v>1034</c:v>
                </c:pt>
                <c:pt idx="21">
                  <c:v>1034</c:v>
                </c:pt>
                <c:pt idx="22">
                  <c:v>1037</c:v>
                </c:pt>
                <c:pt idx="23">
                  <c:v>1037</c:v>
                </c:pt>
                <c:pt idx="24">
                  <c:v>1037</c:v>
                </c:pt>
                <c:pt idx="25">
                  <c:v>1037</c:v>
                </c:pt>
                <c:pt idx="26">
                  <c:v>1040</c:v>
                </c:pt>
                <c:pt idx="27">
                  <c:v>1040</c:v>
                </c:pt>
                <c:pt idx="28">
                  <c:v>1040</c:v>
                </c:pt>
                <c:pt idx="29">
                  <c:v>1044</c:v>
                </c:pt>
                <c:pt idx="30">
                  <c:v>1044</c:v>
                </c:pt>
                <c:pt idx="31">
                  <c:v>1044</c:v>
                </c:pt>
                <c:pt idx="32">
                  <c:v>1044</c:v>
                </c:pt>
                <c:pt idx="33">
                  <c:v>1047</c:v>
                </c:pt>
                <c:pt idx="34">
                  <c:v>1047</c:v>
                </c:pt>
                <c:pt idx="35">
                  <c:v>1050</c:v>
                </c:pt>
                <c:pt idx="36">
                  <c:v>1050</c:v>
                </c:pt>
                <c:pt idx="37">
                  <c:v>1053</c:v>
                </c:pt>
                <c:pt idx="38">
                  <c:v>1053</c:v>
                </c:pt>
                <c:pt idx="39">
                  <c:v>1053</c:v>
                </c:pt>
                <c:pt idx="40">
                  <c:v>1056</c:v>
                </c:pt>
                <c:pt idx="41">
                  <c:v>1056</c:v>
                </c:pt>
              </c:numCache>
            </c:numRef>
          </c:val>
        </c:ser>
        <c:bandFmts/>
        <c:axId val="83525632"/>
        <c:axId val="83527168"/>
        <c:axId val="83518784"/>
      </c:surface3DChart>
      <c:catAx>
        <c:axId val="83525632"/>
        <c:scaling>
          <c:orientation val="minMax"/>
        </c:scaling>
        <c:axPos val="t"/>
        <c:numFmt formatCode="General" sourceLinked="1"/>
        <c:tickLblPos val="nextTo"/>
        <c:crossAx val="83527168"/>
        <c:crosses val="autoZero"/>
        <c:auto val="1"/>
        <c:lblAlgn val="ctr"/>
        <c:lblOffset val="100"/>
      </c:catAx>
      <c:valAx>
        <c:axId val="83527168"/>
        <c:scaling>
          <c:orientation val="maxMin"/>
        </c:scaling>
        <c:axPos val="r"/>
        <c:majorGridlines/>
        <c:numFmt formatCode="General" sourceLinked="1"/>
        <c:tickLblPos val="nextTo"/>
        <c:crossAx val="83525632"/>
        <c:crosses val="autoZero"/>
        <c:crossBetween val="midCat"/>
      </c:valAx>
      <c:serAx>
        <c:axId val="83518784"/>
        <c:scaling>
          <c:orientation val="minMax"/>
        </c:scaling>
        <c:axPos val="t"/>
        <c:tickLblPos val="nextTo"/>
        <c:crossAx val="83527168"/>
        <c:crosses val="autoZero"/>
      </c:serAx>
      <c:spPr>
        <a:noFill/>
        <a:ln w="25400">
          <a:noFill/>
        </a:ln>
      </c:spPr>
    </c:plotArea>
    <c:legend>
      <c:legendPos val="r"/>
      <c:layout/>
      <c:txPr>
        <a:bodyPr/>
        <a:lstStyle/>
        <a:p>
          <a:pPr rtl="0">
            <a:defRPr/>
          </a:pPr>
          <a:endParaRPr lang="sk-SK"/>
        </a:p>
      </c:txPr>
    </c:legend>
    <c:plotVisOnly val="1"/>
    <c:dispBlanksAs val="zero"/>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0.8211</cdr:x>
      <cdr:y>0.10499</cdr:y>
    </cdr:from>
    <cdr:to>
      <cdr:x>1</cdr:x>
      <cdr:y>0.22835</cdr:y>
    </cdr:to>
    <cdr:sp macro="" textlink="">
      <cdr:nvSpPr>
        <cdr:cNvPr id="2" name="BlokTextu 1"/>
        <cdr:cNvSpPr txBox="1"/>
      </cdr:nvSpPr>
      <cdr:spPr>
        <a:xfrm xmlns:a="http://schemas.openxmlformats.org/drawingml/2006/main">
          <a:off x="4309662" y="318052"/>
          <a:ext cx="938254" cy="37371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k-SK" sz="800">
              <a:latin typeface="+mn-lt"/>
              <a:ea typeface="+mn-ea"/>
              <a:cs typeface="+mn-cs"/>
            </a:rPr>
            <a:t>Vzdialenosť od</a:t>
          </a:r>
        </a:p>
        <a:p xmlns:a="http://schemas.openxmlformats.org/drawingml/2006/main">
          <a:r>
            <a:rPr lang="sk-SK" sz="800">
              <a:latin typeface="+mn-lt"/>
              <a:ea typeface="+mn-ea"/>
              <a:cs typeface="+mn-cs"/>
            </a:rPr>
            <a:t>senzora </a:t>
          </a:r>
          <a:r>
            <a:rPr lang="en-US" sz="800">
              <a:latin typeface="+mn-lt"/>
              <a:ea typeface="+mn-ea"/>
              <a:cs typeface="+mn-cs"/>
            </a:rPr>
            <a:t>[mm.10</a:t>
          </a:r>
          <a:r>
            <a:rPr lang="en-US" sz="800" baseline="30000">
              <a:latin typeface="+mn-lt"/>
              <a:ea typeface="+mn-ea"/>
              <a:cs typeface="+mn-cs"/>
            </a:rPr>
            <a:t>-1</a:t>
          </a:r>
          <a:r>
            <a:rPr lang="en-US" sz="800">
              <a:latin typeface="+mn-lt"/>
              <a:ea typeface="+mn-ea"/>
              <a:cs typeface="+mn-cs"/>
            </a:rPr>
            <a:t>]</a:t>
          </a:r>
          <a:endParaRPr lang="sk-SK" sz="800">
            <a:latin typeface="+mn-lt"/>
            <a:ea typeface="+mn-ea"/>
            <a:cs typeface="+mn-cs"/>
          </a:endParaRPr>
        </a:p>
        <a:p xmlns:a="http://schemas.openxmlformats.org/drawingml/2006/main">
          <a:endParaRPr lang="sk-SK" sz="8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A439B0-42C7-4877-B236-D66348E756DC}" type="datetimeFigureOut">
              <a:rPr lang="sk-SK" smtClean="0"/>
              <a:pPr/>
              <a:t>29. 6. 2013</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9EC766-F7E3-40A7-81AB-63CB2225CE9C}" type="slidenum">
              <a:rPr lang="sk-SK" smtClean="0"/>
              <a:pPr/>
              <a:t>‹#›</a:t>
            </a:fld>
            <a:endParaRPr lang="sk-SK"/>
          </a:p>
        </p:txBody>
      </p:sp>
    </p:spTree>
    <p:extLst>
      <p:ext uri="{BB962C8B-B14F-4D97-AF65-F5344CB8AC3E}">
        <p14:creationId xmlns:p14="http://schemas.microsoft.com/office/powerpoint/2010/main" xmlns="" val="2194156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en-US" dirty="0" smtClean="0"/>
              <a:t>Story about </a:t>
            </a:r>
            <a:r>
              <a:rPr lang="en-US" dirty="0" err="1" smtClean="0"/>
              <a:t>Lubos</a:t>
            </a:r>
            <a:r>
              <a:rPr lang="en-US" dirty="0" smtClean="0"/>
              <a:t>.</a:t>
            </a:r>
            <a:endParaRPr lang="sk-SK" dirty="0"/>
          </a:p>
        </p:txBody>
      </p:sp>
      <p:sp>
        <p:nvSpPr>
          <p:cNvPr id="4" name="Zástupný symbol čísla snímky 3"/>
          <p:cNvSpPr>
            <a:spLocks noGrp="1"/>
          </p:cNvSpPr>
          <p:nvPr>
            <p:ph type="sldNum" sz="quarter" idx="10"/>
          </p:nvPr>
        </p:nvSpPr>
        <p:spPr/>
        <p:txBody>
          <a:bodyPr/>
          <a:lstStyle/>
          <a:p>
            <a:fld id="{70E299FA-0731-4A25-A4D2-D22FD6E2A5DD}" type="slidenum">
              <a:rPr lang="sk-SK" smtClean="0"/>
              <a:pPr/>
              <a:t>4</a:t>
            </a:fld>
            <a:endParaRPr lang="sk-S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baseline="0" noProof="0" dirty="0" smtClean="0"/>
              <a:t>Dobrý deň, moje meno je Ondrej Galbavý. V projekte som sa venoval spracovaniu obrazu z počítačovej kamery na účely </a:t>
            </a:r>
            <a:r>
              <a:rPr lang="sk-SK" baseline="0" noProof="0" dirty="0" err="1" smtClean="0"/>
              <a:t>oromotorických</a:t>
            </a:r>
            <a:r>
              <a:rPr lang="sk-SK" baseline="0" noProof="0" dirty="0" smtClean="0"/>
              <a:t> cvičení. Zameral som sa aj na zariadenie Kinect a nasadenie platformy do testovacej prevádzky.</a:t>
            </a:r>
          </a:p>
          <a:p>
            <a:endParaRPr lang="sk-SK" baseline="0" noProof="0" dirty="0" smtClean="0"/>
          </a:p>
          <a:p>
            <a:r>
              <a:rPr lang="sk-SK" baseline="0" noProof="0" dirty="0" smtClean="0"/>
              <a:t>15s</a:t>
            </a:r>
            <a:endParaRPr lang="sk-SK" noProof="0" dirty="0"/>
          </a:p>
        </p:txBody>
      </p:sp>
      <p:sp>
        <p:nvSpPr>
          <p:cNvPr id="4" name="Zástupný symbol čísla snímky 3"/>
          <p:cNvSpPr>
            <a:spLocks noGrp="1"/>
          </p:cNvSpPr>
          <p:nvPr>
            <p:ph type="sldNum" sz="quarter" idx="10"/>
          </p:nvPr>
        </p:nvSpPr>
        <p:spPr/>
        <p:txBody>
          <a:bodyPr/>
          <a:lstStyle/>
          <a:p>
            <a:fld id="{BAA3BC20-2E23-4DA1-B9BF-5DE9DD7D4F6E}" type="slidenum">
              <a:rPr lang="sk-SK" smtClean="0"/>
              <a:pPr/>
              <a:t>34</a:t>
            </a:fld>
            <a:endParaRPr lang="sk-S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noProof="0" dirty="0" smtClean="0"/>
              <a:t>Môj prístup k sledovaniu jazyka</a:t>
            </a:r>
            <a:r>
              <a:rPr lang="sk-SK" baseline="0" noProof="0" dirty="0" smtClean="0"/>
              <a:t> využíva bežnú počítačovú kameru. </a:t>
            </a:r>
            <a:r>
              <a:rPr lang="sk-SK" noProof="0" dirty="0" smtClean="0"/>
              <a:t>V obraze sa nájde tvár pomocou HAAR </a:t>
            </a:r>
            <a:r>
              <a:rPr lang="sk-SK" noProof="0" dirty="0" err="1" smtClean="0"/>
              <a:t>klasifikátora</a:t>
            </a:r>
            <a:r>
              <a:rPr lang="sk-SK" noProof="0" dirty="0" smtClean="0"/>
              <a:t>.</a:t>
            </a:r>
            <a:r>
              <a:rPr lang="sk-SK" baseline="0" noProof="0" dirty="0" smtClean="0"/>
              <a:t> O</a:t>
            </a:r>
            <a:r>
              <a:rPr lang="sk-SK" noProof="0" dirty="0" smtClean="0"/>
              <a:t>blasť úst na ďalšie spracovanie je určená fixne vzhľadom</a:t>
            </a:r>
            <a:r>
              <a:rPr lang="sk-SK" baseline="0" noProof="0" dirty="0" smtClean="0"/>
              <a:t> na polohu tváre. Túto oblasť prevádza do farebného priestoru HSV, v ktorom je oddelená informácie o farbe od intenzity.</a:t>
            </a:r>
            <a:endParaRPr lang="sk-SK" noProof="0" dirty="0"/>
          </a:p>
        </p:txBody>
      </p:sp>
      <p:sp>
        <p:nvSpPr>
          <p:cNvPr id="4" name="Zástupný symbol čísla snímky 3"/>
          <p:cNvSpPr>
            <a:spLocks noGrp="1"/>
          </p:cNvSpPr>
          <p:nvPr>
            <p:ph type="sldNum" sz="quarter" idx="10"/>
          </p:nvPr>
        </p:nvSpPr>
        <p:spPr/>
        <p:txBody>
          <a:bodyPr/>
          <a:lstStyle/>
          <a:p>
            <a:fld id="{BAA3BC20-2E23-4DA1-B9BF-5DE9DD7D4F6E}" type="slidenum">
              <a:rPr lang="sk-SK" smtClean="0"/>
              <a:pPr/>
              <a:t>35</a:t>
            </a:fld>
            <a:endParaRPr lang="sk-S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baseline="0" noProof="0" dirty="0" smtClean="0"/>
              <a:t>Následne používa metódu spätnej projekcie na segmentáciu oblasti pier a úst od zvyšku tváre na základe segmentačného histogramu. Ten je dvojdimenzionálny a opisuje úrovne odtieňu a </a:t>
            </a:r>
            <a:r>
              <a:rPr lang="sk-SK" baseline="0" noProof="0" dirty="0" err="1" smtClean="0"/>
              <a:t>sýt</a:t>
            </a:r>
            <a:r>
              <a:rPr lang="en-US" baseline="0" noProof="0" dirty="0" err="1" smtClean="0"/>
              <a:t>osti</a:t>
            </a:r>
            <a:r>
              <a:rPr lang="sk-SK" baseline="0" noProof="0" dirty="0" smtClean="0"/>
              <a:t>, ktoré zastupujú pery a ústa. Keď je jazyk vyplazený doľava, tak aj na výstupe spätnej projekcie vidieť, že prevažná časť svetlých bodov sa nachádza v ľavej časti.</a:t>
            </a:r>
            <a:endParaRPr lang="sk-SK" noProof="0" dirty="0"/>
          </a:p>
        </p:txBody>
      </p:sp>
      <p:sp>
        <p:nvSpPr>
          <p:cNvPr id="4" name="Zástupný symbol čísla snímky 3"/>
          <p:cNvSpPr>
            <a:spLocks noGrp="1"/>
          </p:cNvSpPr>
          <p:nvPr>
            <p:ph type="sldNum" sz="quarter" idx="10"/>
          </p:nvPr>
        </p:nvSpPr>
        <p:spPr/>
        <p:txBody>
          <a:bodyPr/>
          <a:lstStyle/>
          <a:p>
            <a:fld id="{BAA3BC20-2E23-4DA1-B9BF-5DE9DD7D4F6E}" type="slidenum">
              <a:rPr lang="sk-SK" smtClean="0"/>
              <a:pPr/>
              <a:t>36</a:t>
            </a:fld>
            <a:endParaRPr lang="sk-S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baseline="0" noProof="0" dirty="0" smtClean="0"/>
              <a:t>Obdobne to je aj pri iných polohách a na základe tohto faktu sa vytvárajú dva </a:t>
            </a:r>
            <a:r>
              <a:rPr lang="sk-SK" baseline="0" noProof="0" dirty="0" err="1" smtClean="0"/>
              <a:t>histogramy</a:t>
            </a:r>
            <a:r>
              <a:rPr lang="sk-SK" baseline="0" noProof="0" dirty="0" smtClean="0"/>
              <a:t> – horizontálny a vertikálny. Tieto </a:t>
            </a:r>
            <a:r>
              <a:rPr lang="sk-SK" baseline="0" noProof="0" dirty="0" err="1" smtClean="0"/>
              <a:t>histogramy</a:t>
            </a:r>
            <a:r>
              <a:rPr lang="sk-SK" baseline="0" noProof="0" dirty="0" smtClean="0"/>
              <a:t> sa vyhladzujú pre redukovanie šumu a po ďalších </a:t>
            </a:r>
            <a:r>
              <a:rPr lang="sk-SK" baseline="0" noProof="0" smtClean="0"/>
              <a:t>korekciách sa </a:t>
            </a:r>
            <a:r>
              <a:rPr lang="sk-SK" baseline="0" noProof="0" dirty="0" smtClean="0"/>
              <a:t>z nich určuje poloha jazyka podľa polohy maxím.</a:t>
            </a:r>
          </a:p>
          <a:p>
            <a:pPr marL="0" marR="0" indent="0" algn="l" defTabSz="914400" rtl="0" eaLnBrk="1" fontAlgn="auto" latinLnBrk="0" hangingPunct="1">
              <a:lnSpc>
                <a:spcPct val="100000"/>
              </a:lnSpc>
              <a:spcBef>
                <a:spcPts val="0"/>
              </a:spcBef>
              <a:spcAft>
                <a:spcPts val="0"/>
              </a:spcAft>
              <a:buClrTx/>
              <a:buSzTx/>
              <a:buFontTx/>
              <a:buNone/>
              <a:tabLst/>
              <a:defRPr/>
            </a:pPr>
            <a:endParaRPr lang="sk-SK" baseline="0" noProof="0" dirty="0" smtClean="0"/>
          </a:p>
          <a:p>
            <a:r>
              <a:rPr lang="sk-SK" baseline="0" noProof="0" dirty="0" smtClean="0"/>
              <a:t>Slabinou tohto zatiaľ experimentálneho prístupu je nedokonalá segmentácia, ktorá je závislá od osvetlenia – musí byť rovnomerné a segmentačný histogram je vytvorený pre určitý typ svetla. Táto časť by sa dala vylepšiť pomocou automatickej kalibrácie na základe farebných charakteristík obrazu alebo výberu najvhodnejšieho preddefinovaného histogramu.</a:t>
            </a:r>
          </a:p>
        </p:txBody>
      </p:sp>
      <p:sp>
        <p:nvSpPr>
          <p:cNvPr id="4" name="Zástupný symbol čísla snímky 3"/>
          <p:cNvSpPr>
            <a:spLocks noGrp="1"/>
          </p:cNvSpPr>
          <p:nvPr>
            <p:ph type="sldNum" sz="quarter" idx="10"/>
          </p:nvPr>
        </p:nvSpPr>
        <p:spPr/>
        <p:txBody>
          <a:bodyPr/>
          <a:lstStyle/>
          <a:p>
            <a:fld id="{BAA3BC20-2E23-4DA1-B9BF-5DE9DD7D4F6E}" type="slidenum">
              <a:rPr lang="sk-SK" smtClean="0"/>
              <a:pPr/>
              <a:t>37</a:t>
            </a:fld>
            <a:endParaRPr lang="sk-S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V začiatkoch riešenia problematiky</a:t>
            </a:r>
            <a:r>
              <a:rPr lang="sk-SK" baseline="0" dirty="0" smtClean="0"/>
              <a:t> </a:t>
            </a:r>
            <a:r>
              <a:rPr lang="sk-SK" baseline="0" dirty="0" err="1" smtClean="0"/>
              <a:t>oromotorických</a:t>
            </a:r>
            <a:r>
              <a:rPr lang="sk-SK" baseline="0" dirty="0" smtClean="0"/>
              <a:t> cvičení som vytvoril aplikáciu na testovanie algoritmov spracovania dát zo zariadenia Microsoft Kinect. Používateľ pohybom jazyka ovláda </a:t>
            </a:r>
            <a:r>
              <a:rPr lang="sk-SK" baseline="0" dirty="0" err="1" smtClean="0"/>
              <a:t>guličku</a:t>
            </a:r>
            <a:r>
              <a:rPr lang="sk-SK" baseline="0" dirty="0" smtClean="0"/>
              <a:t> na obrazovke. Zariadenie Kinect je špeciálna kamera, ktorá okrem farebného obrazu poskytuje aj hĺbkovú mapu s milimetrovým rozlíšením.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a:t>
            </a:r>
            <a:r>
              <a:rPr lang="en-US" baseline="0" noProof="0" dirty="0" err="1" smtClean="0"/>
              <a:t>klik</a:t>
            </a:r>
            <a:r>
              <a:rPr lang="en-US" baseline="0" noProof="0" dirty="0" smtClean="0"/>
              <a:t>]</a:t>
            </a:r>
            <a:endParaRPr lang="sk-SK" baseline="0" dirty="0" smtClean="0"/>
          </a:p>
          <a:p>
            <a:r>
              <a:rPr lang="sk-SK" baseline="0" dirty="0" smtClean="0"/>
              <a:t>Aplikácie využíva Microsoft Face </a:t>
            </a:r>
            <a:r>
              <a:rPr lang="sk-SK" baseline="0" dirty="0" err="1" smtClean="0"/>
              <a:t>Tracking</a:t>
            </a:r>
            <a:r>
              <a:rPr lang="sk-SK" baseline="0" dirty="0" smtClean="0"/>
              <a:t> SDK, ktoré dokáže identifikovať polohu jednotlivých prvkov tváre. Medzi nimi sú aj ústa. Tieto polohy, farebný obraz a hĺbková mapa sú k dispozícii analyzátoru, ktorý vracia polohu jazyka.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a:t>
            </a:r>
            <a:r>
              <a:rPr lang="en-US" baseline="0" noProof="0" dirty="0" err="1" smtClean="0"/>
              <a:t>klik</a:t>
            </a:r>
            <a:r>
              <a:rPr lang="en-US" baseline="0" noProof="0" dirty="0" smtClean="0"/>
              <a:t>]</a:t>
            </a:r>
            <a:endParaRPr lang="sk-SK" baseline="0" dirty="0" smtClean="0"/>
          </a:p>
          <a:p>
            <a:r>
              <a:rPr lang="sk-SK" baseline="0" dirty="0" smtClean="0"/>
              <a:t>Na tomto grafe je vizualizácia výrezu hĺbkovej mapy v oblasti úst, pričom jazyk je vyplazený hore.</a:t>
            </a:r>
            <a:endParaRPr lang="en-US" baseline="0" dirty="0" smtClean="0"/>
          </a:p>
          <a:p>
            <a:endParaRPr lang="en-US" baseline="0" dirty="0" smtClean="0"/>
          </a:p>
          <a:p>
            <a:r>
              <a:rPr lang="en-US" baseline="0" dirty="0" smtClean="0"/>
              <a:t>40s</a:t>
            </a:r>
            <a:endParaRPr lang="sk-SK" baseline="0" dirty="0" smtClean="0"/>
          </a:p>
        </p:txBody>
      </p:sp>
      <p:sp>
        <p:nvSpPr>
          <p:cNvPr id="4" name="Zástupný symbol čísla snímky 3"/>
          <p:cNvSpPr>
            <a:spLocks noGrp="1"/>
          </p:cNvSpPr>
          <p:nvPr>
            <p:ph type="sldNum" sz="quarter" idx="10"/>
          </p:nvPr>
        </p:nvSpPr>
        <p:spPr/>
        <p:txBody>
          <a:bodyPr/>
          <a:lstStyle/>
          <a:p>
            <a:fld id="{BAA3BC20-2E23-4DA1-B9BF-5DE9DD7D4F6E}" type="slidenum">
              <a:rPr lang="sk-SK" smtClean="0"/>
              <a:pPr/>
              <a:t>38</a:t>
            </a:fld>
            <a:endParaRPr lang="sk-S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baseline="0" noProof="0" dirty="0" smtClean="0"/>
              <a:t>Platformu Speekle sme nasadili do testovacej prevádzky. Aby naša aplikácia nebola zneužívaná po ukončení testovacej prevádzky, TalkLand využíva internetovú autorizáciu spustenia. Tá je zabezpečená pomocou kryptografických podpisov. TalkLand je tiež schopný automatickej aktualizácie a všetky spustiteľné súbory sú </a:t>
            </a:r>
            <a:r>
              <a:rPr lang="sk-SK" baseline="0" noProof="0" dirty="0" err="1" smtClean="0"/>
              <a:t>obfuskované</a:t>
            </a:r>
            <a:r>
              <a:rPr lang="sk-SK" baseline="0" noProof="0" dirty="0" smtClean="0"/>
              <a:t>, čím sa skomplikuje prípadné reverzné inžinierstvo. Tiež cez internet sledujeme každé nainštalovanie a spustenie.</a:t>
            </a:r>
          </a:p>
          <a:p>
            <a:endParaRPr lang="sk-SK" baseline="0" noProof="0" dirty="0" smtClean="0"/>
          </a:p>
          <a:p>
            <a:r>
              <a:rPr lang="sk-SK" baseline="0" noProof="0" dirty="0" smtClean="0"/>
              <a:t>30s</a:t>
            </a:r>
          </a:p>
        </p:txBody>
      </p:sp>
      <p:sp>
        <p:nvSpPr>
          <p:cNvPr id="4" name="Zástupný symbol čísla snímky 3"/>
          <p:cNvSpPr>
            <a:spLocks noGrp="1"/>
          </p:cNvSpPr>
          <p:nvPr>
            <p:ph type="sldNum" sz="quarter" idx="10"/>
          </p:nvPr>
        </p:nvSpPr>
        <p:spPr/>
        <p:txBody>
          <a:bodyPr/>
          <a:lstStyle/>
          <a:p>
            <a:fld id="{BAA3BC20-2E23-4DA1-B9BF-5DE9DD7D4F6E}" type="slidenum">
              <a:rPr lang="sk-SK" smtClean="0"/>
              <a:pPr/>
              <a:t>39</a:t>
            </a:fld>
            <a:endParaRPr lang="sk-S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k-SK" dirty="0"/>
          </a:p>
        </p:txBody>
      </p:sp>
      <p:sp>
        <p:nvSpPr>
          <p:cNvPr id="4" name="Slide Number Placeholder 3"/>
          <p:cNvSpPr>
            <a:spLocks noGrp="1"/>
          </p:cNvSpPr>
          <p:nvPr>
            <p:ph type="sldNum" sz="quarter" idx="10"/>
          </p:nvPr>
        </p:nvSpPr>
        <p:spPr/>
        <p:txBody>
          <a:bodyPr/>
          <a:lstStyle/>
          <a:p>
            <a:fld id="{7BEA5166-ED84-4F80-AA50-CD25FCB61B66}" type="slidenum">
              <a:rPr lang="sk-SK" smtClean="0"/>
              <a:pPr/>
              <a:t>17</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1143000" y="685800"/>
            <a:ext cx="4572000" cy="3429000"/>
          </a:xfrm>
        </p:spPr>
      </p:sp>
      <p:sp>
        <p:nvSpPr>
          <p:cNvPr id="3" name="Zástupný symbol poznámok 2"/>
          <p:cNvSpPr>
            <a:spLocks noGrp="1"/>
          </p:cNvSpPr>
          <p:nvPr>
            <p:ph type="body" idx="1"/>
          </p:nvPr>
        </p:nvSpPr>
        <p:spPr/>
        <p:txBody>
          <a:bodyPr>
            <a:normAutofit/>
          </a:bodyPr>
          <a:lstStyle/>
          <a:p>
            <a:endParaRPr lang="en-US" baseline="0" dirty="0" smtClean="0"/>
          </a:p>
        </p:txBody>
      </p:sp>
      <p:sp>
        <p:nvSpPr>
          <p:cNvPr id="4" name="Zástupný symbol čísla snímky 3"/>
          <p:cNvSpPr>
            <a:spLocks noGrp="1"/>
          </p:cNvSpPr>
          <p:nvPr>
            <p:ph type="sldNum" sz="quarter" idx="10"/>
          </p:nvPr>
        </p:nvSpPr>
        <p:spPr/>
        <p:txBody>
          <a:bodyPr/>
          <a:lstStyle/>
          <a:p>
            <a:fld id="{BFB1E07E-EE3A-4B40-A647-069ECE16F828}" type="slidenum">
              <a:rPr lang="sk-SK" smtClean="0"/>
              <a:pPr/>
              <a:t>26</a:t>
            </a:fld>
            <a:endParaRPr lang="sk-S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en-US" baseline="0" dirty="0" smtClean="0"/>
          </a:p>
        </p:txBody>
      </p:sp>
      <p:sp>
        <p:nvSpPr>
          <p:cNvPr id="4" name="Zástupný symbol čísla snímky 3"/>
          <p:cNvSpPr>
            <a:spLocks noGrp="1"/>
          </p:cNvSpPr>
          <p:nvPr>
            <p:ph type="sldNum" sz="quarter" idx="10"/>
          </p:nvPr>
        </p:nvSpPr>
        <p:spPr/>
        <p:txBody>
          <a:bodyPr/>
          <a:lstStyle/>
          <a:p>
            <a:fld id="{E39EC766-F7E3-40A7-81AB-63CB2225CE9C}" type="slidenum">
              <a:rPr lang="sk-SK" smtClean="0"/>
              <a:pPr/>
              <a:t>27</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1143000" y="685800"/>
            <a:ext cx="4572000" cy="3429000"/>
          </a:xfrm>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BFB1E07E-EE3A-4B40-A647-069ECE16F828}" type="slidenum">
              <a:rPr lang="sk-SK" smtClean="0"/>
              <a:pPr/>
              <a:t>28</a:t>
            </a:fld>
            <a:endParaRPr lang="sk-S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1143000" y="685800"/>
            <a:ext cx="4572000" cy="3429000"/>
          </a:xfrm>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BFB1E07E-EE3A-4B40-A647-069ECE16F828}" type="slidenum">
              <a:rPr lang="sk-SK" smtClean="0"/>
              <a:pPr/>
              <a:t>29</a:t>
            </a:fld>
            <a:endParaRPr lang="sk-S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1143000" y="685800"/>
            <a:ext cx="4572000" cy="3429000"/>
          </a:xfrm>
        </p:spPr>
      </p:sp>
      <p:sp>
        <p:nvSpPr>
          <p:cNvPr id="3" name="Zástupný symbol poznámok 2"/>
          <p:cNvSpPr>
            <a:spLocks noGrp="1"/>
          </p:cNvSpPr>
          <p:nvPr>
            <p:ph type="body" idx="1"/>
          </p:nvPr>
        </p:nvSpPr>
        <p:spPr/>
        <p:txBody>
          <a:bodyPr>
            <a:normAutofit/>
          </a:bodyPr>
          <a:lstStyle/>
          <a:p>
            <a:endParaRPr lang="en-US" baseline="0" noProof="0" dirty="0" smtClean="0"/>
          </a:p>
        </p:txBody>
      </p:sp>
      <p:sp>
        <p:nvSpPr>
          <p:cNvPr id="4" name="Zástupný symbol čísla snímky 3"/>
          <p:cNvSpPr>
            <a:spLocks noGrp="1"/>
          </p:cNvSpPr>
          <p:nvPr>
            <p:ph type="sldNum" sz="quarter" idx="10"/>
          </p:nvPr>
        </p:nvSpPr>
        <p:spPr/>
        <p:txBody>
          <a:bodyPr/>
          <a:lstStyle/>
          <a:p>
            <a:fld id="{BFB1E07E-EE3A-4B40-A647-069ECE16F828}" type="slidenum">
              <a:rPr lang="sk-SK" smtClean="0"/>
              <a:pPr/>
              <a:t>30</a:t>
            </a:fld>
            <a:endParaRPr lang="sk-S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a:xfrm>
            <a:off x="1143000" y="685800"/>
            <a:ext cx="4572000" cy="3429000"/>
          </a:xfrm>
        </p:spPr>
      </p:sp>
      <p:sp>
        <p:nvSpPr>
          <p:cNvPr id="3" name="Zástupný symbol poznámok 2"/>
          <p:cNvSpPr>
            <a:spLocks noGrp="1"/>
          </p:cNvSpPr>
          <p:nvPr>
            <p:ph type="body" idx="1"/>
          </p:nvPr>
        </p:nvSpPr>
        <p:spPr/>
        <p:txBody>
          <a:bodyPr>
            <a:normAutofit/>
          </a:bodyPr>
          <a:lstStyle/>
          <a:p>
            <a:endParaRPr lang="en-US" baseline="0" dirty="0" smtClean="0"/>
          </a:p>
        </p:txBody>
      </p:sp>
      <p:sp>
        <p:nvSpPr>
          <p:cNvPr id="4" name="Zástupný symbol čísla snímky 3"/>
          <p:cNvSpPr>
            <a:spLocks noGrp="1"/>
          </p:cNvSpPr>
          <p:nvPr>
            <p:ph type="sldNum" sz="quarter" idx="10"/>
          </p:nvPr>
        </p:nvSpPr>
        <p:spPr/>
        <p:txBody>
          <a:bodyPr/>
          <a:lstStyle/>
          <a:p>
            <a:fld id="{BFB1E07E-EE3A-4B40-A647-069ECE16F828}" type="slidenum">
              <a:rPr lang="sk-SK" smtClean="0"/>
              <a:pPr/>
              <a:t>31</a:t>
            </a:fld>
            <a:endParaRPr lang="sk-S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en-US" dirty="0" smtClean="0"/>
          </a:p>
        </p:txBody>
      </p:sp>
      <p:sp>
        <p:nvSpPr>
          <p:cNvPr id="4" name="Zástupný symbol čísla snímky 3"/>
          <p:cNvSpPr>
            <a:spLocks noGrp="1"/>
          </p:cNvSpPr>
          <p:nvPr>
            <p:ph type="sldNum" sz="quarter" idx="10"/>
          </p:nvPr>
        </p:nvSpPr>
        <p:spPr/>
        <p:txBody>
          <a:bodyPr/>
          <a:lstStyle/>
          <a:p>
            <a:fld id="{BFB1E07E-EE3A-4B40-A647-069ECE16F828}" type="slidenum">
              <a:rPr lang="sk-SK" smtClean="0"/>
              <a:pPr/>
              <a:t>32</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2"/>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E830500F-095B-4814-9CE3-DB3D0024ADCB}" type="datetimeFigureOut">
              <a:rPr lang="sk-SK" smtClean="0"/>
              <a:pPr/>
              <a:t>29. 6. 2013</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D062244D-9FD6-48C5-9501-BD5B5B2573D0}"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0500F-095B-4814-9CE3-DB3D0024ADCB}" type="datetimeFigureOut">
              <a:rPr lang="sk-SK" smtClean="0"/>
              <a:pPr/>
              <a:t>29. 6. 2013</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2244D-9FD6-48C5-9501-BD5B5B2573D0}"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ideo" Target="file:///C:\Dropbox\Share\iCup%20quattroformaggi\Prezentacia%20RU\Speekle%20children%20video.mp4"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41.jpeg"/><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84.pn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539552" y="5229200"/>
            <a:ext cx="5184576" cy="1080120"/>
          </a:xfrm>
        </p:spPr>
        <p:txBody>
          <a:bodyPr>
            <a:normAutofit/>
          </a:bodyPr>
          <a:lstStyle/>
          <a:p>
            <a:pPr algn="l"/>
            <a:r>
              <a:rPr lang="sk-SK" sz="2400" dirty="0" smtClean="0">
                <a:solidFill>
                  <a:srgbClr val="333333"/>
                </a:solidFill>
              </a:rPr>
              <a:t>Peter </a:t>
            </a:r>
            <a:r>
              <a:rPr lang="sk-SK" sz="2400" dirty="0" err="1" smtClean="0">
                <a:solidFill>
                  <a:srgbClr val="333333"/>
                </a:solidFill>
              </a:rPr>
              <a:t>Demčák</a:t>
            </a:r>
            <a:r>
              <a:rPr lang="sk-SK" sz="2400" dirty="0" smtClean="0">
                <a:solidFill>
                  <a:srgbClr val="333333"/>
                </a:solidFill>
              </a:rPr>
              <a:t>, Ondrej Galbavý,</a:t>
            </a:r>
            <a:endParaRPr lang="en-US" sz="2400" dirty="0" smtClean="0">
              <a:solidFill>
                <a:srgbClr val="333333"/>
              </a:solidFill>
            </a:endParaRPr>
          </a:p>
          <a:p>
            <a:pPr algn="l"/>
            <a:r>
              <a:rPr lang="sk-SK" sz="2400" dirty="0" smtClean="0">
                <a:solidFill>
                  <a:srgbClr val="333333"/>
                </a:solidFill>
              </a:rPr>
              <a:t>Miroslav Šimek, Veronika Štrbáková</a:t>
            </a:r>
            <a:endParaRPr lang="en-US" sz="2400" dirty="0" smtClean="0">
              <a:solidFill>
                <a:srgbClr val="333333"/>
              </a:solidFill>
            </a:endParaRPr>
          </a:p>
        </p:txBody>
      </p:sp>
      <p:pic>
        <p:nvPicPr>
          <p:cNvPr id="5" name="Obrázok 4" descr="icupLogo.png"/>
          <p:cNvPicPr>
            <a:picLocks noChangeAspect="1"/>
          </p:cNvPicPr>
          <p:nvPr/>
        </p:nvPicPr>
        <p:blipFill>
          <a:blip r:embed="rId2" cstate="print">
            <a:clrChange>
              <a:clrFrom>
                <a:srgbClr val="FFFFFF"/>
              </a:clrFrom>
              <a:clrTo>
                <a:srgbClr val="FFFFFF">
                  <a:alpha val="0"/>
                </a:srgbClr>
              </a:clrTo>
            </a:clrChange>
          </a:blip>
          <a:stretch>
            <a:fillRect/>
          </a:stretch>
        </p:blipFill>
        <p:spPr>
          <a:xfrm>
            <a:off x="611560" y="44624"/>
            <a:ext cx="2880320" cy="2148989"/>
          </a:xfrm>
          <a:prstGeom prst="rect">
            <a:avLst/>
          </a:prstGeom>
        </p:spPr>
      </p:pic>
      <p:sp>
        <p:nvSpPr>
          <p:cNvPr id="6" name="Obdĺžnik 5"/>
          <p:cNvSpPr/>
          <p:nvPr/>
        </p:nvSpPr>
        <p:spPr>
          <a:xfrm>
            <a:off x="539552" y="6135687"/>
            <a:ext cx="3240360" cy="461665"/>
          </a:xfrm>
          <a:prstGeom prst="rect">
            <a:avLst/>
          </a:prstGeom>
        </p:spPr>
        <p:txBody>
          <a:bodyPr wrap="square">
            <a:spAutoFit/>
          </a:bodyPr>
          <a:lstStyle/>
          <a:p>
            <a:r>
              <a:rPr lang="en-US" sz="2400" dirty="0" smtClean="0"/>
              <a:t>Mentor: Dr. Michal </a:t>
            </a:r>
            <a:r>
              <a:rPr lang="en-US" sz="2400" dirty="0" err="1" smtClean="0"/>
              <a:t>Barla</a:t>
            </a:r>
            <a:endParaRPr lang="sk-SK" sz="2400" dirty="0"/>
          </a:p>
        </p:txBody>
      </p:sp>
      <p:pic>
        <p:nvPicPr>
          <p:cNvPr id="7" name="Obrázok 6" descr="STU-FIIT-zcv.png"/>
          <p:cNvPicPr>
            <a:picLocks noChangeAspect="1"/>
          </p:cNvPicPr>
          <p:nvPr/>
        </p:nvPicPr>
        <p:blipFill>
          <a:blip r:embed="rId3" cstate="print">
            <a:clrChange>
              <a:clrFrom>
                <a:srgbClr val="FFFFFF"/>
              </a:clrFrom>
              <a:clrTo>
                <a:srgbClr val="FFFFFF">
                  <a:alpha val="0"/>
                </a:srgbClr>
              </a:clrTo>
            </a:clrChange>
          </a:blip>
          <a:stretch>
            <a:fillRect/>
          </a:stretch>
        </p:blipFill>
        <p:spPr>
          <a:xfrm>
            <a:off x="5768578" y="332656"/>
            <a:ext cx="3915990" cy="1443437"/>
          </a:xfrm>
          <a:prstGeom prst="rect">
            <a:avLst/>
          </a:prstGeom>
        </p:spPr>
      </p:pic>
      <p:pic>
        <p:nvPicPr>
          <p:cNvPr id="8" name="Obrázok 7" descr="logo-white.jpg"/>
          <p:cNvPicPr>
            <a:picLocks noChangeAspect="1"/>
          </p:cNvPicPr>
          <p:nvPr/>
        </p:nvPicPr>
        <p:blipFill>
          <a:blip r:embed="rId4" cstate="print">
            <a:clrChange>
              <a:clrFrom>
                <a:srgbClr val="FFFFFE"/>
              </a:clrFrom>
              <a:clrTo>
                <a:srgbClr val="FFFFFE">
                  <a:alpha val="0"/>
                </a:srgbClr>
              </a:clrTo>
            </a:clrChange>
          </a:blip>
          <a:stretch>
            <a:fillRect/>
          </a:stretch>
        </p:blipFill>
        <p:spPr>
          <a:xfrm>
            <a:off x="1838316" y="1789091"/>
            <a:ext cx="5683391" cy="40161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10" descr="Ramik.png"/>
          <p:cNvPicPr>
            <a:picLocks noChangeAspect="1"/>
          </p:cNvPicPr>
          <p:nvPr/>
        </p:nvPicPr>
        <p:blipFill>
          <a:blip r:embed="rId2" cstate="print"/>
          <a:stretch>
            <a:fillRect/>
          </a:stretch>
        </p:blipFill>
        <p:spPr>
          <a:xfrm>
            <a:off x="1" y="114516"/>
            <a:ext cx="9144000" cy="865721"/>
          </a:xfrm>
          <a:prstGeom prst="rect">
            <a:avLst/>
          </a:prstGeom>
        </p:spPr>
      </p:pic>
      <p:pic>
        <p:nvPicPr>
          <p:cNvPr id="8" name="Obrázok 7" descr="oromotorika1.png"/>
          <p:cNvPicPr>
            <a:picLocks noChangeAspect="1"/>
          </p:cNvPicPr>
          <p:nvPr/>
        </p:nvPicPr>
        <p:blipFill>
          <a:blip r:embed="rId3" cstate="print"/>
          <a:stretch>
            <a:fillRect/>
          </a:stretch>
        </p:blipFill>
        <p:spPr>
          <a:xfrm>
            <a:off x="5220073" y="1628801"/>
            <a:ext cx="3528391" cy="3528391"/>
          </a:xfrm>
          <a:prstGeom prst="rect">
            <a:avLst/>
          </a:prstGeom>
        </p:spPr>
      </p:pic>
      <p:pic>
        <p:nvPicPr>
          <p:cNvPr id="7" name="Obrázok 6" descr="vyslovnost1.png"/>
          <p:cNvPicPr>
            <a:picLocks noChangeAspect="1"/>
          </p:cNvPicPr>
          <p:nvPr/>
        </p:nvPicPr>
        <p:blipFill>
          <a:blip r:embed="rId4" cstate="print"/>
          <a:stretch>
            <a:fillRect/>
          </a:stretch>
        </p:blipFill>
        <p:spPr>
          <a:xfrm>
            <a:off x="5220072" y="1628800"/>
            <a:ext cx="3528392" cy="3528392"/>
          </a:xfrm>
          <a:prstGeom prst="rect">
            <a:avLst/>
          </a:prstGeom>
        </p:spPr>
      </p:pic>
      <p:sp>
        <p:nvSpPr>
          <p:cNvPr id="10" name="Obdĺžnik 9"/>
          <p:cNvSpPr/>
          <p:nvPr/>
        </p:nvSpPr>
        <p:spPr>
          <a:xfrm>
            <a:off x="5220072" y="1628800"/>
            <a:ext cx="3528392" cy="3528392"/>
          </a:xfrm>
          <a:prstGeom prst="rect">
            <a:avLst/>
          </a:prstGeom>
          <a:solidFill>
            <a:schemeClr val="bg1">
              <a:lumMod val="95000"/>
            </a:schemeClr>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Nadpis 1"/>
          <p:cNvSpPr>
            <a:spLocks noGrp="1"/>
          </p:cNvSpPr>
          <p:nvPr>
            <p:ph type="title"/>
          </p:nvPr>
        </p:nvSpPr>
        <p:spPr>
          <a:xfrm>
            <a:off x="467544" y="-18256"/>
            <a:ext cx="8229600" cy="1143000"/>
          </a:xfrm>
        </p:spPr>
        <p:txBody>
          <a:bodyPr>
            <a:normAutofit/>
          </a:bodyPr>
          <a:lstStyle/>
          <a:p>
            <a:r>
              <a:rPr lang="sk-SK" sz="4000" b="1" dirty="0" smtClean="0">
                <a:solidFill>
                  <a:srgbClr val="333333"/>
                </a:solidFill>
                <a:latin typeface="+mn-lt"/>
                <a:ea typeface="+mn-ea"/>
                <a:cs typeface="+mn-cs"/>
              </a:rPr>
              <a:t>Speech exercises?</a:t>
            </a:r>
          </a:p>
        </p:txBody>
      </p:sp>
      <p:sp>
        <p:nvSpPr>
          <p:cNvPr id="3" name="Zástupný symbol obsahu 2"/>
          <p:cNvSpPr>
            <a:spLocks noGrp="1"/>
          </p:cNvSpPr>
          <p:nvPr>
            <p:ph idx="1"/>
          </p:nvPr>
        </p:nvSpPr>
        <p:spPr>
          <a:xfrm>
            <a:off x="302840" y="1772815"/>
            <a:ext cx="8229600" cy="2952329"/>
          </a:xfrm>
        </p:spPr>
        <p:txBody>
          <a:bodyPr>
            <a:normAutofit fontScale="62500" lnSpcReduction="20000"/>
          </a:bodyPr>
          <a:lstStyle/>
          <a:p>
            <a:pPr>
              <a:buNone/>
            </a:pPr>
            <a:r>
              <a:rPr lang="en-US" sz="4600" dirty="0" smtClean="0">
                <a:solidFill>
                  <a:srgbClr val="333333"/>
                </a:solidFill>
              </a:rPr>
              <a:t>Oral-motor (tongue) exercising	</a:t>
            </a:r>
          </a:p>
          <a:p>
            <a:pPr>
              <a:buNone/>
            </a:pPr>
            <a:endParaRPr lang="en-US" sz="4600" dirty="0" smtClean="0">
              <a:solidFill>
                <a:srgbClr val="333333"/>
              </a:solidFill>
            </a:endParaRPr>
          </a:p>
          <a:p>
            <a:pPr>
              <a:buNone/>
            </a:pPr>
            <a:r>
              <a:rPr lang="en-US" sz="4600" dirty="0" smtClean="0">
                <a:solidFill>
                  <a:srgbClr val="333333"/>
                </a:solidFill>
              </a:rPr>
              <a:t>Pronunciation exercising</a:t>
            </a:r>
          </a:p>
          <a:p>
            <a:pPr>
              <a:buNone/>
            </a:pPr>
            <a:endParaRPr lang="en-US" sz="4600" dirty="0" smtClean="0">
              <a:solidFill>
                <a:srgbClr val="333333"/>
              </a:solidFill>
            </a:endParaRPr>
          </a:p>
          <a:p>
            <a:pPr>
              <a:buNone/>
            </a:pPr>
            <a:r>
              <a:rPr lang="en-US" sz="4600" dirty="0" smtClean="0">
                <a:solidFill>
                  <a:srgbClr val="333333"/>
                </a:solidFill>
              </a:rPr>
              <a:t>and others...</a:t>
            </a:r>
          </a:p>
          <a:p>
            <a:pPr algn="just">
              <a:buNone/>
            </a:pPr>
            <a:r>
              <a:rPr lang="en-US" i="1" dirty="0" smtClean="0">
                <a:solidFill>
                  <a:srgbClr val="0C1D0B"/>
                </a:solidFill>
              </a:rPr>
              <a:t>      </a:t>
            </a:r>
          </a:p>
          <a:p>
            <a:pPr algn="just">
              <a:buNone/>
            </a:pPr>
            <a:r>
              <a:rPr lang="en-US" i="1" dirty="0" smtClean="0">
                <a:solidFill>
                  <a:srgbClr val="0C1D0B"/>
                </a:solidFill>
              </a:rPr>
              <a:t>      </a:t>
            </a:r>
            <a:endParaRPr lang="sk-SK" dirty="0"/>
          </a:p>
        </p:txBody>
      </p:sp>
      <p:sp>
        <p:nvSpPr>
          <p:cNvPr id="6" name="BlokTextu 5"/>
          <p:cNvSpPr txBox="1"/>
          <p:nvPr/>
        </p:nvSpPr>
        <p:spPr>
          <a:xfrm>
            <a:off x="1439613" y="5603175"/>
            <a:ext cx="6291531" cy="1354217"/>
          </a:xfrm>
          <a:prstGeom prst="rect">
            <a:avLst/>
          </a:prstGeom>
          <a:noFill/>
        </p:spPr>
        <p:txBody>
          <a:bodyPr wrap="none" rtlCol="0">
            <a:spAutoFit/>
          </a:bodyPr>
          <a:lstStyle/>
          <a:p>
            <a:pPr algn="ctr">
              <a:buNone/>
            </a:pPr>
            <a:r>
              <a:rPr lang="en-US" sz="3200" i="1" dirty="0" smtClean="0">
                <a:solidFill>
                  <a:srgbClr val="0C1D0B"/>
                </a:solidFill>
              </a:rPr>
              <a:t>...Parents often lack time help...</a:t>
            </a:r>
          </a:p>
          <a:p>
            <a:pPr algn="ctr">
              <a:buNone/>
            </a:pPr>
            <a:r>
              <a:rPr lang="en-US" sz="3200" i="1" dirty="0" smtClean="0">
                <a:solidFill>
                  <a:srgbClr val="0C1D0B"/>
                </a:solidFill>
              </a:rPr>
              <a:t>...Children hate it...</a:t>
            </a:r>
            <a:endParaRPr lang="en-US" sz="3200" dirty="0" smtClean="0">
              <a:solidFill>
                <a:srgbClr val="0C1D0B"/>
              </a:solidFill>
            </a:endParaRPr>
          </a:p>
          <a:p>
            <a:endParaRPr lang="sk-SK" dirty="0"/>
          </a:p>
        </p:txBody>
      </p:sp>
      <p:sp>
        <p:nvSpPr>
          <p:cNvPr id="9" name="BlokTextu 8"/>
          <p:cNvSpPr txBox="1"/>
          <p:nvPr/>
        </p:nvSpPr>
        <p:spPr>
          <a:xfrm>
            <a:off x="5220072" y="3060249"/>
            <a:ext cx="3456384" cy="584775"/>
          </a:xfrm>
          <a:prstGeom prst="rect">
            <a:avLst/>
          </a:prstGeom>
          <a:noFill/>
        </p:spPr>
        <p:txBody>
          <a:bodyPr wrap="square" rtlCol="0">
            <a:spAutoFit/>
          </a:bodyPr>
          <a:lstStyle/>
          <a:p>
            <a:pPr algn="ctr"/>
            <a:r>
              <a:rPr lang="sk-SK" sz="3200" dirty="0" smtClean="0">
                <a:solidFill>
                  <a:srgbClr val="C00000"/>
                </a:solidFill>
              </a:rPr>
              <a:t>C</a:t>
            </a:r>
            <a:r>
              <a:rPr lang="sk-SK" sz="3200" dirty="0" smtClean="0">
                <a:solidFill>
                  <a:srgbClr val="333333"/>
                </a:solidFill>
              </a:rPr>
              <a:t>ALL</a:t>
            </a:r>
            <a:r>
              <a:rPr lang="en-US" sz="3200" dirty="0" smtClean="0">
                <a:solidFill>
                  <a:srgbClr val="333333"/>
                </a:solidFill>
              </a:rPr>
              <a:t> - </a:t>
            </a:r>
            <a:r>
              <a:rPr lang="sk-SK" sz="3200" dirty="0" smtClean="0">
                <a:solidFill>
                  <a:srgbClr val="C00000"/>
                </a:solidFill>
              </a:rPr>
              <a:t>T</a:t>
            </a:r>
            <a:r>
              <a:rPr lang="sk-SK" sz="3200" dirty="0" smtClean="0">
                <a:solidFill>
                  <a:srgbClr val="333333"/>
                </a:solidFill>
              </a:rPr>
              <a:t>ALL</a:t>
            </a:r>
            <a:endParaRPr lang="sk-SK" sz="3200" dirty="0">
              <a:solidFill>
                <a:srgbClr val="3333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0" y="6611779"/>
            <a:ext cx="9144000" cy="246221"/>
          </a:xfrm>
          <a:prstGeom prst="rect">
            <a:avLst/>
          </a:prstGeom>
        </p:spPr>
        <p:txBody>
          <a:bodyPr wrap="square">
            <a:spAutoFit/>
          </a:bodyPr>
          <a:lstStyle/>
          <a:p>
            <a:r>
              <a:rPr lang="sk-SK" sz="1000" dirty="0" err="1" smtClean="0"/>
              <a:t>Image</a:t>
            </a:r>
            <a:r>
              <a:rPr lang="sk-SK" sz="1000" dirty="0" smtClean="0"/>
              <a:t> </a:t>
            </a:r>
            <a:r>
              <a:rPr lang="sk-SK" sz="1000" dirty="0" err="1" smtClean="0"/>
              <a:t>source</a:t>
            </a:r>
            <a:r>
              <a:rPr lang="sk-SK" sz="1000" dirty="0" smtClean="0"/>
              <a:t>: http://www.uclan.ac.uk/schools/lancashire_law_school/media/child-prisoners-edit.jpg</a:t>
            </a:r>
            <a:endParaRPr lang="sk-SK" sz="1000" dirty="0"/>
          </a:p>
        </p:txBody>
      </p:sp>
      <p:pic>
        <p:nvPicPr>
          <p:cNvPr id="1026" name="Picture 2" descr="C:\Users\Peter\Desktop\prisonchild.png"/>
          <p:cNvPicPr>
            <a:picLocks noChangeAspect="1" noChangeArrowheads="1"/>
          </p:cNvPicPr>
          <p:nvPr/>
        </p:nvPicPr>
        <p:blipFill>
          <a:blip r:embed="rId2" cstate="print"/>
          <a:srcRect/>
          <a:stretch>
            <a:fillRect/>
          </a:stretch>
        </p:blipFill>
        <p:spPr bwMode="auto">
          <a:xfrm>
            <a:off x="611560" y="1268760"/>
            <a:ext cx="7925463" cy="436009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2240285"/>
            <a:ext cx="7776864" cy="2431435"/>
          </a:xfrm>
          <a:prstGeom prst="rect">
            <a:avLst/>
          </a:prstGeom>
          <a:solidFill>
            <a:schemeClr val="bg1">
              <a:lumMod val="95000"/>
            </a:schemeClr>
          </a:solidFill>
          <a:ln w="34925">
            <a:solidFill>
              <a:schemeClr val="tx1">
                <a:lumMod val="50000"/>
                <a:lumOff val="50000"/>
              </a:schemeClr>
            </a:solidFill>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rtlCol="0" anchor="b" anchorCtr="1">
            <a:spAutoFit/>
          </a:bodyPr>
          <a:lstStyle/>
          <a:p>
            <a:pPr algn="ctr"/>
            <a:endParaRPr lang="sk-SK" sz="2800" b="1" dirty="0" smtClean="0">
              <a:solidFill>
                <a:srgbClr val="333333"/>
              </a:solidFill>
            </a:endParaRPr>
          </a:p>
          <a:p>
            <a:pPr algn="ctr"/>
            <a:r>
              <a:rPr lang="en-US" sz="4800" b="1" dirty="0" smtClean="0">
                <a:solidFill>
                  <a:srgbClr val="333333"/>
                </a:solidFill>
              </a:rPr>
              <a:t>How can </a:t>
            </a:r>
            <a:r>
              <a:rPr lang="en-US" sz="4800" b="1" dirty="0" smtClean="0">
                <a:solidFill>
                  <a:srgbClr val="AEAF19"/>
                </a:solidFill>
              </a:rPr>
              <a:t>WE</a:t>
            </a:r>
            <a:r>
              <a:rPr lang="en-US" sz="4800" b="1" dirty="0" smtClean="0">
                <a:solidFill>
                  <a:srgbClr val="333333"/>
                </a:solidFill>
              </a:rPr>
              <a:t> make </a:t>
            </a:r>
          </a:p>
          <a:p>
            <a:pPr algn="ctr"/>
            <a:r>
              <a:rPr lang="en-US" sz="4800" b="1" dirty="0" smtClean="0">
                <a:solidFill>
                  <a:srgbClr val="333333"/>
                </a:solidFill>
              </a:rPr>
              <a:t>speech therapy </a:t>
            </a:r>
            <a:r>
              <a:rPr lang="en-US" sz="4800" b="1" dirty="0" smtClean="0">
                <a:solidFill>
                  <a:srgbClr val="AEAF19"/>
                </a:solidFill>
              </a:rPr>
              <a:t>better</a:t>
            </a:r>
            <a:r>
              <a:rPr lang="en-US" sz="4800" b="1" dirty="0" smtClean="0">
                <a:solidFill>
                  <a:srgbClr val="333333"/>
                </a:solidFill>
              </a:rPr>
              <a:t>?</a:t>
            </a:r>
            <a:endParaRPr lang="sk-SK" sz="4800" b="1" dirty="0" smtClean="0">
              <a:solidFill>
                <a:srgbClr val="333333"/>
              </a:solidFill>
            </a:endParaRPr>
          </a:p>
          <a:p>
            <a:pPr algn="ctr"/>
            <a:endParaRPr lang="en-US" sz="2800" b="1" dirty="0">
              <a:solidFill>
                <a:srgbClr val="333333"/>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TextBox 1"/>
          <p:cNvSpPr txBox="1"/>
          <p:nvPr/>
        </p:nvSpPr>
        <p:spPr>
          <a:xfrm>
            <a:off x="395536" y="188640"/>
            <a:ext cx="8352928" cy="707886"/>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sk-SK" sz="4000" b="1" dirty="0" err="1" smtClean="0">
                <a:solidFill>
                  <a:srgbClr val="333333"/>
                </a:solidFill>
              </a:rPr>
              <a:t>Challenges</a:t>
            </a:r>
            <a:endParaRPr lang="en-US" sz="4000" b="1" dirty="0">
              <a:solidFill>
                <a:srgbClr val="333333"/>
              </a:solidFill>
            </a:endParaRPr>
          </a:p>
        </p:txBody>
      </p:sp>
      <p:pic>
        <p:nvPicPr>
          <p:cNvPr id="15" name="Picture 4" descr="C:\Mirzek\Skola FIIT\Imagine Cup\Prezentacia\Slovenske finale\ProblematicLetters.png"/>
          <p:cNvPicPr>
            <a:picLocks noChangeAspect="1" noChangeArrowheads="1"/>
          </p:cNvPicPr>
          <p:nvPr/>
        </p:nvPicPr>
        <p:blipFill>
          <a:blip r:embed="rId3" cstate="print"/>
          <a:stretch>
            <a:fillRect/>
          </a:stretch>
        </p:blipFill>
        <p:spPr bwMode="auto">
          <a:xfrm>
            <a:off x="5148064" y="2204864"/>
            <a:ext cx="2615027" cy="3312368"/>
          </a:xfrm>
          <a:prstGeom prst="rect">
            <a:avLst/>
          </a:prstGeom>
          <a:noFill/>
        </p:spPr>
      </p:pic>
      <p:pic>
        <p:nvPicPr>
          <p:cNvPr id="3" name="Picture 2" descr="C:\Users\Peter\Dropbox\iCup quattroformaggi\Prezentacia SK\Tongue tracking.png"/>
          <p:cNvPicPr>
            <a:picLocks noChangeAspect="1" noChangeArrowheads="1"/>
          </p:cNvPicPr>
          <p:nvPr/>
        </p:nvPicPr>
        <p:blipFill>
          <a:blip r:embed="rId4" cstate="print"/>
          <a:stretch>
            <a:fillRect/>
          </a:stretch>
        </p:blipFill>
        <p:spPr bwMode="auto">
          <a:xfrm>
            <a:off x="1553425" y="2348880"/>
            <a:ext cx="1572655" cy="1872208"/>
          </a:xfrm>
          <a:prstGeom prst="rect">
            <a:avLst/>
          </a:prstGeom>
          <a:noFill/>
        </p:spPr>
      </p:pic>
      <p:sp>
        <p:nvSpPr>
          <p:cNvPr id="16" name="TextBox 9"/>
          <p:cNvSpPr txBox="1"/>
          <p:nvPr/>
        </p:nvSpPr>
        <p:spPr>
          <a:xfrm>
            <a:off x="755576" y="4316903"/>
            <a:ext cx="3024336" cy="1200329"/>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smtClean="0">
                <a:solidFill>
                  <a:srgbClr val="333333"/>
                </a:solidFill>
                <a:ea typeface="Tahoma" pitchFamily="34" charset="0"/>
                <a:cs typeface="Tahoma" pitchFamily="34" charset="0"/>
              </a:rPr>
              <a:t>Tongue</a:t>
            </a:r>
          </a:p>
          <a:p>
            <a:pPr algn="ctr"/>
            <a:r>
              <a:rPr lang="en-US" sz="3600" dirty="0" smtClean="0">
                <a:solidFill>
                  <a:srgbClr val="333333"/>
                </a:solidFill>
                <a:ea typeface="Tahoma" pitchFamily="34" charset="0"/>
                <a:cs typeface="Tahoma" pitchFamily="34" charset="0"/>
              </a:rPr>
              <a:t>movements</a:t>
            </a:r>
            <a:endParaRPr lang="en-US" sz="3600" dirty="0">
              <a:solidFill>
                <a:srgbClr val="333333"/>
              </a:solidFill>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descr="Ramik.png"/>
          <p:cNvPicPr>
            <a:picLocks noChangeAspect="1"/>
          </p:cNvPicPr>
          <p:nvPr/>
        </p:nvPicPr>
        <p:blipFill>
          <a:blip r:embed="rId2" cstate="print"/>
          <a:stretch>
            <a:fillRect/>
          </a:stretch>
        </p:blipFill>
        <p:spPr>
          <a:xfrm>
            <a:off x="1" y="114516"/>
            <a:ext cx="9144000" cy="865721"/>
          </a:xfrm>
          <a:prstGeom prst="rect">
            <a:avLst/>
          </a:prstGeom>
        </p:spPr>
      </p:pic>
      <p:sp>
        <p:nvSpPr>
          <p:cNvPr id="11" name="Oval 10"/>
          <p:cNvSpPr/>
          <p:nvPr/>
        </p:nvSpPr>
        <p:spPr>
          <a:xfrm>
            <a:off x="2267744" y="4366845"/>
            <a:ext cx="3096344" cy="1800200"/>
          </a:xfrm>
          <a:prstGeom prst="roundRect">
            <a:avLst/>
          </a:prstGeom>
          <a:noFill/>
          <a:ln w="76200">
            <a:solidFill>
              <a:schemeClr val="bg1">
                <a:lumMod val="75000"/>
              </a:schemeClr>
            </a:solidFill>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a:p>
        </p:txBody>
      </p:sp>
      <p:sp>
        <p:nvSpPr>
          <p:cNvPr id="2" name="TextBox 1"/>
          <p:cNvSpPr txBox="1"/>
          <p:nvPr/>
        </p:nvSpPr>
        <p:spPr>
          <a:xfrm>
            <a:off x="395536" y="188640"/>
            <a:ext cx="8352928" cy="707886"/>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000" b="1" dirty="0" smtClean="0">
                <a:solidFill>
                  <a:srgbClr val="333333"/>
                </a:solidFill>
              </a:rPr>
              <a:t>Tongue tracking</a:t>
            </a:r>
            <a:endParaRPr lang="sk-SK" sz="4000" b="1" dirty="0">
              <a:solidFill>
                <a:srgbClr val="333333"/>
              </a:solidFill>
            </a:endParaRPr>
          </a:p>
        </p:txBody>
      </p:sp>
      <p:sp>
        <p:nvSpPr>
          <p:cNvPr id="4" name="Oval 3"/>
          <p:cNvSpPr/>
          <p:nvPr/>
        </p:nvSpPr>
        <p:spPr>
          <a:xfrm>
            <a:off x="179512" y="1412776"/>
            <a:ext cx="4320480" cy="2304256"/>
          </a:xfrm>
          <a:prstGeom prst="roundRect">
            <a:avLst/>
          </a:prstGeom>
          <a:noFill/>
          <a:ln w="76200">
            <a:solidFill>
              <a:schemeClr val="bg1">
                <a:lumMod val="75000"/>
              </a:schemeClr>
            </a:solidFill>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a:p>
        </p:txBody>
      </p:sp>
      <p:pic>
        <p:nvPicPr>
          <p:cNvPr id="2051" name="Picture 3" descr="C:\Mirzek\Skola FIIT\Imagine Cup\Prezentacia\Slovenske finale\Kinect.png"/>
          <p:cNvPicPr>
            <a:picLocks noChangeAspect="1" noChangeArrowheads="1"/>
          </p:cNvPicPr>
          <p:nvPr/>
        </p:nvPicPr>
        <p:blipFill>
          <a:blip r:embed="rId3" cstate="print"/>
          <a:srcRect/>
          <a:stretch>
            <a:fillRect/>
          </a:stretch>
        </p:blipFill>
        <p:spPr bwMode="auto">
          <a:xfrm>
            <a:off x="539552" y="1412776"/>
            <a:ext cx="3572713" cy="2232248"/>
          </a:xfrm>
          <a:prstGeom prst="rect">
            <a:avLst/>
          </a:prstGeom>
          <a:noFill/>
        </p:spPr>
      </p:pic>
      <p:sp>
        <p:nvSpPr>
          <p:cNvPr id="6" name="TextBox 5"/>
          <p:cNvSpPr txBox="1"/>
          <p:nvPr/>
        </p:nvSpPr>
        <p:spPr>
          <a:xfrm>
            <a:off x="1043608" y="3718773"/>
            <a:ext cx="2592288" cy="646331"/>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smtClean="0">
                <a:solidFill>
                  <a:schemeClr val="tx1"/>
                </a:solidFill>
                <a:ea typeface="Tahoma" pitchFamily="34" charset="0"/>
                <a:cs typeface="Tahoma" pitchFamily="34" charset="0"/>
              </a:rPr>
              <a:t>Kinect</a:t>
            </a:r>
            <a:endParaRPr lang="sk-SK" sz="3600" dirty="0">
              <a:solidFill>
                <a:schemeClr val="tx1"/>
              </a:solidFill>
              <a:ea typeface="Tahoma" pitchFamily="34" charset="0"/>
              <a:cs typeface="Tahoma" pitchFamily="34" charset="0"/>
            </a:endParaRPr>
          </a:p>
        </p:txBody>
      </p:sp>
      <p:sp>
        <p:nvSpPr>
          <p:cNvPr id="9" name="TextBox 8"/>
          <p:cNvSpPr txBox="1"/>
          <p:nvPr/>
        </p:nvSpPr>
        <p:spPr>
          <a:xfrm>
            <a:off x="5508104" y="4028871"/>
            <a:ext cx="3203848" cy="1200329"/>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smtClean="0">
                <a:solidFill>
                  <a:schemeClr val="tx1"/>
                </a:solidFill>
                <a:ea typeface="Tahoma" pitchFamily="34" charset="0"/>
                <a:cs typeface="Tahoma" pitchFamily="34" charset="0"/>
              </a:rPr>
              <a:t>Depth map and face points</a:t>
            </a:r>
            <a:endParaRPr lang="sk-SK" sz="3600" dirty="0">
              <a:solidFill>
                <a:schemeClr val="tx1"/>
              </a:solidFill>
              <a:ea typeface="Tahoma" pitchFamily="34" charset="0"/>
              <a:cs typeface="Tahoma" pitchFamily="34" charset="0"/>
            </a:endParaRPr>
          </a:p>
        </p:txBody>
      </p:sp>
      <p:sp>
        <p:nvSpPr>
          <p:cNvPr id="10" name="TextBox 9"/>
          <p:cNvSpPr txBox="1"/>
          <p:nvPr/>
        </p:nvSpPr>
        <p:spPr>
          <a:xfrm>
            <a:off x="683568" y="6167045"/>
            <a:ext cx="6264696" cy="646331"/>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smtClean="0">
                <a:solidFill>
                  <a:schemeClr val="tx1"/>
                </a:solidFill>
                <a:ea typeface="Tahoma" pitchFamily="34" charset="0"/>
                <a:cs typeface="Tahoma" pitchFamily="34" charset="0"/>
              </a:rPr>
              <a:t>Artificial Intelligence</a:t>
            </a:r>
            <a:endParaRPr lang="sk-SK" sz="3600" dirty="0">
              <a:solidFill>
                <a:schemeClr val="tx1"/>
              </a:solidFill>
              <a:ea typeface="Tahoma" pitchFamily="34" charset="0"/>
              <a:cs typeface="Tahoma" pitchFamily="34" charset="0"/>
            </a:endParaRPr>
          </a:p>
        </p:txBody>
      </p:sp>
      <p:sp>
        <p:nvSpPr>
          <p:cNvPr id="12" name="Oval 11"/>
          <p:cNvSpPr/>
          <p:nvPr/>
        </p:nvSpPr>
        <p:spPr>
          <a:xfrm>
            <a:off x="5004048" y="1340768"/>
            <a:ext cx="3960440" cy="2736304"/>
          </a:xfrm>
          <a:prstGeom prst="roundRect">
            <a:avLst/>
          </a:prstGeom>
          <a:noFill/>
          <a:ln w="76200">
            <a:solidFill>
              <a:schemeClr val="bg1">
                <a:lumMod val="75000"/>
              </a:schemeClr>
            </a:solidFill>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a:p>
        </p:txBody>
      </p:sp>
      <p:pic>
        <p:nvPicPr>
          <p:cNvPr id="1027" name="Picture 3" descr="C:\Mirzek\Skola FIIT\Imagine Cup\Prezentacia\Slovenske finale\DepthMap.png"/>
          <p:cNvPicPr>
            <a:picLocks noChangeAspect="1" noChangeArrowheads="1"/>
          </p:cNvPicPr>
          <p:nvPr/>
        </p:nvPicPr>
        <p:blipFill>
          <a:blip r:embed="rId4" cstate="print"/>
          <a:srcRect/>
          <a:stretch>
            <a:fillRect/>
          </a:stretch>
        </p:blipFill>
        <p:spPr bwMode="auto">
          <a:xfrm>
            <a:off x="5508104" y="1700808"/>
            <a:ext cx="2881071" cy="2160240"/>
          </a:xfrm>
          <a:prstGeom prst="rect">
            <a:avLst/>
          </a:prstGeom>
          <a:noFill/>
        </p:spPr>
      </p:pic>
      <p:pic>
        <p:nvPicPr>
          <p:cNvPr id="1026" name="Picture 2" descr="C:\Mirzek\Skola FIIT\Imagine Cup\Prezentacia\Slovenske finale\FacePoints.png"/>
          <p:cNvPicPr>
            <a:picLocks noChangeAspect="1" noChangeArrowheads="1"/>
          </p:cNvPicPr>
          <p:nvPr/>
        </p:nvPicPr>
        <p:blipFill>
          <a:blip r:embed="rId5" cstate="print"/>
          <a:stretch>
            <a:fillRect/>
          </a:stretch>
        </p:blipFill>
        <p:spPr bwMode="auto">
          <a:xfrm>
            <a:off x="7319575" y="1484784"/>
            <a:ext cx="1284873" cy="1296144"/>
          </a:xfrm>
          <a:prstGeom prst="rect">
            <a:avLst/>
          </a:prstGeom>
          <a:noFill/>
        </p:spPr>
      </p:pic>
      <p:pic>
        <p:nvPicPr>
          <p:cNvPr id="5" name="Picture 3" descr="C:\Mirzek\Skola FIIT\Imagine Cup\Prezentacia\Slovenske finale\MinMax.png"/>
          <p:cNvPicPr>
            <a:picLocks noChangeAspect="1" noChangeArrowheads="1"/>
          </p:cNvPicPr>
          <p:nvPr/>
        </p:nvPicPr>
        <p:blipFill>
          <a:blip r:embed="rId6" cstate="print"/>
          <a:srcRect/>
          <a:stretch>
            <a:fillRect/>
          </a:stretch>
        </p:blipFill>
        <p:spPr bwMode="auto">
          <a:xfrm>
            <a:off x="3253254" y="4725144"/>
            <a:ext cx="1174730" cy="10482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TextBox 1"/>
          <p:cNvSpPr txBox="1"/>
          <p:nvPr/>
        </p:nvSpPr>
        <p:spPr>
          <a:xfrm>
            <a:off x="395536" y="188640"/>
            <a:ext cx="8352928" cy="707886"/>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sk-SK" sz="4000" b="1" dirty="0" err="1" smtClean="0">
                <a:solidFill>
                  <a:srgbClr val="333333"/>
                </a:solidFill>
              </a:rPr>
              <a:t>Challenges</a:t>
            </a:r>
            <a:endParaRPr lang="en-US" sz="4000" b="1" dirty="0">
              <a:solidFill>
                <a:srgbClr val="333333"/>
              </a:solidFill>
            </a:endParaRPr>
          </a:p>
        </p:txBody>
      </p:sp>
      <p:pic>
        <p:nvPicPr>
          <p:cNvPr id="3" name="Picture 2" descr="C:\Users\Peter\Dropbox\iCup quattroformaggi\Prezentacia SK\Tongue tracking.png"/>
          <p:cNvPicPr>
            <a:picLocks noChangeAspect="1" noChangeArrowheads="1"/>
          </p:cNvPicPr>
          <p:nvPr/>
        </p:nvPicPr>
        <p:blipFill>
          <a:blip r:embed="rId3" cstate="print"/>
          <a:stretch>
            <a:fillRect/>
          </a:stretch>
        </p:blipFill>
        <p:spPr bwMode="auto">
          <a:xfrm>
            <a:off x="1553425" y="2348880"/>
            <a:ext cx="1572655" cy="1872208"/>
          </a:xfrm>
          <a:prstGeom prst="rect">
            <a:avLst/>
          </a:prstGeom>
          <a:noFill/>
        </p:spPr>
      </p:pic>
      <p:sp>
        <p:nvSpPr>
          <p:cNvPr id="16" name="TextBox 9"/>
          <p:cNvSpPr txBox="1"/>
          <p:nvPr/>
        </p:nvSpPr>
        <p:spPr>
          <a:xfrm>
            <a:off x="755576" y="4316903"/>
            <a:ext cx="3024336" cy="1200329"/>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smtClean="0">
                <a:solidFill>
                  <a:srgbClr val="333333"/>
                </a:solidFill>
                <a:ea typeface="Tahoma" pitchFamily="34" charset="0"/>
                <a:cs typeface="Tahoma" pitchFamily="34" charset="0"/>
              </a:rPr>
              <a:t>Tongue</a:t>
            </a:r>
          </a:p>
          <a:p>
            <a:pPr algn="ctr"/>
            <a:r>
              <a:rPr lang="en-US" sz="3600" dirty="0" smtClean="0">
                <a:solidFill>
                  <a:srgbClr val="333333"/>
                </a:solidFill>
                <a:ea typeface="Tahoma" pitchFamily="34" charset="0"/>
                <a:cs typeface="Tahoma" pitchFamily="34" charset="0"/>
              </a:rPr>
              <a:t>movements</a:t>
            </a:r>
            <a:endParaRPr lang="en-US" sz="3600" dirty="0">
              <a:solidFill>
                <a:srgbClr val="333333"/>
              </a:solidFill>
              <a:ea typeface="Tahoma" pitchFamily="34" charset="0"/>
              <a:cs typeface="Tahoma" pitchFamily="34" charset="0"/>
            </a:endParaRPr>
          </a:p>
        </p:txBody>
      </p:sp>
      <p:pic>
        <p:nvPicPr>
          <p:cNvPr id="2050" name="Picture 2" descr="C:\Users\Peter\Desktop\Green_tick.png"/>
          <p:cNvPicPr>
            <a:picLocks noChangeAspect="1" noChangeArrowheads="1"/>
          </p:cNvPicPr>
          <p:nvPr/>
        </p:nvPicPr>
        <p:blipFill>
          <a:blip r:embed="rId4" cstate="print"/>
          <a:srcRect/>
          <a:stretch>
            <a:fillRect/>
          </a:stretch>
        </p:blipFill>
        <p:spPr bwMode="auto">
          <a:xfrm>
            <a:off x="3419873" y="4007488"/>
            <a:ext cx="1008112" cy="933680"/>
          </a:xfrm>
          <a:prstGeom prst="rect">
            <a:avLst/>
          </a:prstGeom>
          <a:noFill/>
        </p:spPr>
      </p:pic>
      <p:pic>
        <p:nvPicPr>
          <p:cNvPr id="12" name="Picture 4" descr="C:\Mirzek\Skola FIIT\Imagine Cup\Prezentacia\Slovenske finale\ProblematicLetters.png"/>
          <p:cNvPicPr>
            <a:picLocks noChangeAspect="1" noChangeArrowheads="1"/>
          </p:cNvPicPr>
          <p:nvPr/>
        </p:nvPicPr>
        <p:blipFill>
          <a:blip r:embed="rId5" cstate="print"/>
          <a:stretch>
            <a:fillRect/>
          </a:stretch>
        </p:blipFill>
        <p:spPr bwMode="auto">
          <a:xfrm>
            <a:off x="5148064" y="2204864"/>
            <a:ext cx="2615027" cy="3312368"/>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TextBox 1"/>
          <p:cNvSpPr txBox="1"/>
          <p:nvPr/>
        </p:nvSpPr>
        <p:spPr>
          <a:xfrm>
            <a:off x="395536" y="188640"/>
            <a:ext cx="8352928" cy="707886"/>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sk-SK" sz="4000" b="1" dirty="0" err="1" smtClean="0">
                <a:solidFill>
                  <a:srgbClr val="333333"/>
                </a:solidFill>
              </a:rPr>
              <a:t>Challenges</a:t>
            </a:r>
            <a:endParaRPr lang="en-US" sz="4000" b="1" dirty="0">
              <a:solidFill>
                <a:srgbClr val="333333"/>
              </a:solidFill>
            </a:endParaRPr>
          </a:p>
        </p:txBody>
      </p:sp>
      <p:pic>
        <p:nvPicPr>
          <p:cNvPr id="3" name="Picture 2" descr="C:\Users\Peter\Dropbox\iCup quattroformaggi\Prezentacia SK\Tongue tracking.png"/>
          <p:cNvPicPr>
            <a:picLocks noChangeAspect="1" noChangeArrowheads="1"/>
          </p:cNvPicPr>
          <p:nvPr/>
        </p:nvPicPr>
        <p:blipFill>
          <a:blip r:embed="rId3" cstate="print"/>
          <a:stretch>
            <a:fillRect/>
          </a:stretch>
        </p:blipFill>
        <p:spPr bwMode="auto">
          <a:xfrm>
            <a:off x="1553425" y="2348880"/>
            <a:ext cx="1572655" cy="1872208"/>
          </a:xfrm>
          <a:prstGeom prst="rect">
            <a:avLst/>
          </a:prstGeom>
          <a:noFill/>
        </p:spPr>
      </p:pic>
      <p:sp>
        <p:nvSpPr>
          <p:cNvPr id="16" name="TextBox 9"/>
          <p:cNvSpPr txBox="1"/>
          <p:nvPr/>
        </p:nvSpPr>
        <p:spPr>
          <a:xfrm>
            <a:off x="755576" y="4316903"/>
            <a:ext cx="3024336" cy="1200329"/>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smtClean="0">
                <a:solidFill>
                  <a:srgbClr val="333333"/>
                </a:solidFill>
                <a:ea typeface="Tahoma" pitchFamily="34" charset="0"/>
                <a:cs typeface="Tahoma" pitchFamily="34" charset="0"/>
              </a:rPr>
              <a:t>Tongue</a:t>
            </a:r>
          </a:p>
          <a:p>
            <a:pPr algn="ctr"/>
            <a:r>
              <a:rPr lang="en-US" sz="3600" dirty="0" smtClean="0">
                <a:solidFill>
                  <a:srgbClr val="333333"/>
                </a:solidFill>
                <a:ea typeface="Tahoma" pitchFamily="34" charset="0"/>
                <a:cs typeface="Tahoma" pitchFamily="34" charset="0"/>
              </a:rPr>
              <a:t>movements</a:t>
            </a:r>
            <a:endParaRPr lang="en-US" sz="3600" dirty="0">
              <a:solidFill>
                <a:srgbClr val="333333"/>
              </a:solidFill>
              <a:ea typeface="Tahoma" pitchFamily="34" charset="0"/>
              <a:cs typeface="Tahoma" pitchFamily="34" charset="0"/>
            </a:endParaRPr>
          </a:p>
        </p:txBody>
      </p:sp>
      <p:pic>
        <p:nvPicPr>
          <p:cNvPr id="2050" name="Picture 2" descr="C:\Users\Peter\Desktop\Green_tick.png"/>
          <p:cNvPicPr>
            <a:picLocks noChangeAspect="1" noChangeArrowheads="1"/>
          </p:cNvPicPr>
          <p:nvPr/>
        </p:nvPicPr>
        <p:blipFill>
          <a:blip r:embed="rId4" cstate="print"/>
          <a:srcRect/>
          <a:stretch>
            <a:fillRect/>
          </a:stretch>
        </p:blipFill>
        <p:spPr bwMode="auto">
          <a:xfrm>
            <a:off x="3419873" y="4007488"/>
            <a:ext cx="1008112" cy="933680"/>
          </a:xfrm>
          <a:prstGeom prst="rect">
            <a:avLst/>
          </a:prstGeom>
          <a:noFill/>
        </p:spPr>
      </p:pic>
      <p:pic>
        <p:nvPicPr>
          <p:cNvPr id="12" name="Picture 4" descr="C:\Mirzek\Skola FIIT\Imagine Cup\Prezentacia\Slovenske finale\ProblematicLetters.png"/>
          <p:cNvPicPr>
            <a:picLocks noChangeAspect="1" noChangeArrowheads="1"/>
          </p:cNvPicPr>
          <p:nvPr/>
        </p:nvPicPr>
        <p:blipFill>
          <a:blip r:embed="rId5" cstate="print"/>
          <a:stretch>
            <a:fillRect/>
          </a:stretch>
        </p:blipFill>
        <p:spPr bwMode="auto">
          <a:xfrm>
            <a:off x="5148064" y="2204864"/>
            <a:ext cx="2615027" cy="3312368"/>
          </a:xfrm>
          <a:prstGeom prst="rect">
            <a:avLst/>
          </a:prstGeom>
          <a:noFill/>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2"/>
                                        </p:tgtEl>
                                      </p:cBhvr>
                                      <p:by x="78000" y="78000"/>
                                    </p:animScale>
                                  </p:childTnLst>
                                </p:cTn>
                              </p:par>
                              <p:par>
                                <p:cTn id="7" presetID="63" presetClass="path" presetSubtype="0" accel="50000" decel="50000" fill="hold" nodeType="withEffect">
                                  <p:stCondLst>
                                    <p:cond delay="0"/>
                                  </p:stCondLst>
                                  <p:childTnLst>
                                    <p:animMotion origin="layout" path="M -2.77778E-6 -2.96296E-6 L 0.18004 0.03148 " pathEditMode="relative" rAng="0" ptsTypes="AA">
                                      <p:cBhvr>
                                        <p:cTn id="8" dur="2000" fill="hold"/>
                                        <p:tgtEl>
                                          <p:spTgt spid="12"/>
                                        </p:tgtEl>
                                        <p:attrNameLst>
                                          <p:attrName>ppt_x</p:attrName>
                                          <p:attrName>ppt_y</p:attrName>
                                        </p:attrNameLst>
                                      </p:cBhvr>
                                      <p:rCtr x="90" y="16"/>
                                    </p:animMotion>
                                  </p:childTnLst>
                                </p:cTn>
                              </p:par>
                              <p:par>
                                <p:cTn id="9" presetID="10" presetClass="exit" presetSubtype="0" fill="hold" nodeType="with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C:\Mirzek\Skola FIIT\Imagine Cup\Prezentacia\Slovenske finale\ProblematicLetters.png"/>
          <p:cNvPicPr>
            <a:picLocks noChangeAspect="1" noChangeArrowheads="1"/>
          </p:cNvPicPr>
          <p:nvPr/>
        </p:nvPicPr>
        <p:blipFill>
          <a:blip r:embed="rId3" cstate="print"/>
          <a:stretch>
            <a:fillRect/>
          </a:stretch>
        </p:blipFill>
        <p:spPr bwMode="auto">
          <a:xfrm>
            <a:off x="7070400" y="2780928"/>
            <a:ext cx="2046543" cy="2592288"/>
          </a:xfrm>
          <a:prstGeom prst="rect">
            <a:avLst/>
          </a:prstGeom>
          <a:noFill/>
        </p:spPr>
      </p:pic>
      <p:sp>
        <p:nvSpPr>
          <p:cNvPr id="11" name="Oval 10"/>
          <p:cNvSpPr/>
          <p:nvPr/>
        </p:nvSpPr>
        <p:spPr>
          <a:xfrm>
            <a:off x="3779912" y="4456856"/>
            <a:ext cx="2160240" cy="1510427"/>
          </a:xfrm>
          <a:prstGeom prst="roundRect">
            <a:avLst/>
          </a:prstGeom>
          <a:noFill/>
          <a:ln w="76200">
            <a:solidFill>
              <a:schemeClr val="bg1">
                <a:lumMod val="75000"/>
              </a:schemeClr>
            </a:solidFill>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dirty="0"/>
          </a:p>
        </p:txBody>
      </p:sp>
      <p:sp>
        <p:nvSpPr>
          <p:cNvPr id="4" name="Oval 3"/>
          <p:cNvSpPr/>
          <p:nvPr/>
        </p:nvSpPr>
        <p:spPr>
          <a:xfrm>
            <a:off x="107504" y="2689756"/>
            <a:ext cx="2699792" cy="2016224"/>
          </a:xfrm>
          <a:prstGeom prst="roundRect">
            <a:avLst/>
          </a:prstGeom>
          <a:noFill/>
          <a:ln w="76200">
            <a:solidFill>
              <a:schemeClr val="bg1">
                <a:lumMod val="75000"/>
              </a:schemeClr>
            </a:solidFill>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a:p>
        </p:txBody>
      </p:sp>
      <p:sp>
        <p:nvSpPr>
          <p:cNvPr id="6" name="TextBox 5"/>
          <p:cNvSpPr txBox="1"/>
          <p:nvPr/>
        </p:nvSpPr>
        <p:spPr>
          <a:xfrm>
            <a:off x="-252536" y="4777988"/>
            <a:ext cx="3456384" cy="523220"/>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smtClean="0">
                <a:solidFill>
                  <a:srgbClr val="333333"/>
                </a:solidFill>
                <a:ea typeface="Tahoma" pitchFamily="34" charset="0"/>
                <a:cs typeface="Tahoma" pitchFamily="34" charset="0"/>
              </a:rPr>
              <a:t>Frequency analysis</a:t>
            </a:r>
            <a:endParaRPr lang="sk-SK" sz="2800" dirty="0">
              <a:solidFill>
                <a:srgbClr val="333333"/>
              </a:solidFill>
              <a:ea typeface="Tahoma" pitchFamily="34" charset="0"/>
              <a:cs typeface="Tahoma" pitchFamily="34" charset="0"/>
            </a:endParaRPr>
          </a:p>
        </p:txBody>
      </p:sp>
      <p:sp>
        <p:nvSpPr>
          <p:cNvPr id="9" name="TextBox 8"/>
          <p:cNvSpPr txBox="1"/>
          <p:nvPr/>
        </p:nvSpPr>
        <p:spPr>
          <a:xfrm>
            <a:off x="3312368" y="3194973"/>
            <a:ext cx="3059832" cy="954107"/>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smtClean="0">
                <a:solidFill>
                  <a:srgbClr val="333333"/>
                </a:solidFill>
                <a:ea typeface="Tahoma" pitchFamily="34" charset="0"/>
                <a:cs typeface="Tahoma" pitchFamily="34" charset="0"/>
              </a:rPr>
              <a:t>Dominant</a:t>
            </a:r>
          </a:p>
          <a:p>
            <a:pPr algn="ctr"/>
            <a:r>
              <a:rPr lang="en-US" sz="2800" dirty="0" smtClean="0">
                <a:solidFill>
                  <a:srgbClr val="333333"/>
                </a:solidFill>
                <a:ea typeface="Tahoma" pitchFamily="34" charset="0"/>
                <a:cs typeface="Tahoma" pitchFamily="34" charset="0"/>
              </a:rPr>
              <a:t>frequency bands</a:t>
            </a:r>
            <a:endParaRPr lang="sk-SK" sz="2800" dirty="0">
              <a:solidFill>
                <a:srgbClr val="333333"/>
              </a:solidFill>
              <a:ea typeface="Tahoma" pitchFamily="34" charset="0"/>
              <a:cs typeface="Tahoma" pitchFamily="34" charset="0"/>
            </a:endParaRPr>
          </a:p>
        </p:txBody>
      </p:sp>
      <p:sp>
        <p:nvSpPr>
          <p:cNvPr id="10" name="TextBox 9"/>
          <p:cNvSpPr txBox="1"/>
          <p:nvPr/>
        </p:nvSpPr>
        <p:spPr>
          <a:xfrm>
            <a:off x="2555776" y="5949280"/>
            <a:ext cx="4752528" cy="523220"/>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smtClean="0">
                <a:solidFill>
                  <a:srgbClr val="333333"/>
                </a:solidFill>
                <a:ea typeface="Tahoma" pitchFamily="34" charset="0"/>
                <a:cs typeface="Tahoma" pitchFamily="34" charset="0"/>
              </a:rPr>
              <a:t>Harmonic frequencies</a:t>
            </a:r>
            <a:endParaRPr lang="sk-SK" sz="2800" dirty="0">
              <a:solidFill>
                <a:srgbClr val="333333"/>
              </a:solidFill>
              <a:ea typeface="Tahoma" pitchFamily="34" charset="0"/>
              <a:cs typeface="Tahoma" pitchFamily="34" charset="0"/>
            </a:endParaRPr>
          </a:p>
        </p:txBody>
      </p:sp>
      <p:sp>
        <p:nvSpPr>
          <p:cNvPr id="12" name="Oval 11"/>
          <p:cNvSpPr/>
          <p:nvPr/>
        </p:nvSpPr>
        <p:spPr>
          <a:xfrm>
            <a:off x="3491880" y="1484784"/>
            <a:ext cx="2736304" cy="1674187"/>
          </a:xfrm>
          <a:prstGeom prst="roundRect">
            <a:avLst/>
          </a:prstGeom>
          <a:noFill/>
          <a:ln w="76200">
            <a:solidFill>
              <a:schemeClr val="bg1">
                <a:lumMod val="75000"/>
              </a:schemeClr>
            </a:solidFill>
          </a:ln>
          <a:effectLst>
            <a:outerShdw blurRad="63500" sx="102000" sy="102000" algn="ctr"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dirty="0"/>
          </a:p>
        </p:txBody>
      </p:sp>
      <p:pic>
        <p:nvPicPr>
          <p:cNvPr id="1026" name="Picture 2" descr="C:\Mirzek\Skola FIIT\Imagine Cup\Prezentacia\Slovenske finale\Spectrogram - noise-tone.png"/>
          <p:cNvPicPr>
            <a:picLocks noChangeAspect="1" noChangeArrowheads="1"/>
          </p:cNvPicPr>
          <p:nvPr/>
        </p:nvPicPr>
        <p:blipFill>
          <a:blip r:embed="rId4" cstate="print"/>
          <a:srcRect/>
          <a:stretch>
            <a:fillRect/>
          </a:stretch>
        </p:blipFill>
        <p:spPr bwMode="auto">
          <a:xfrm>
            <a:off x="611560" y="2869311"/>
            <a:ext cx="1728192" cy="1692653"/>
          </a:xfrm>
          <a:prstGeom prst="rect">
            <a:avLst/>
          </a:prstGeom>
          <a:noFill/>
        </p:spPr>
      </p:pic>
      <p:pic>
        <p:nvPicPr>
          <p:cNvPr id="1028" name="Picture 4" descr="C:\Mirzek\Skola FIIT\Imagine Cup\Prezentacia\Slovenske finale\DominantFrequencyBands.png"/>
          <p:cNvPicPr>
            <a:picLocks noChangeAspect="1" noChangeArrowheads="1"/>
          </p:cNvPicPr>
          <p:nvPr/>
        </p:nvPicPr>
        <p:blipFill>
          <a:blip r:embed="rId5" cstate="print"/>
          <a:srcRect/>
          <a:stretch>
            <a:fillRect/>
          </a:stretch>
        </p:blipFill>
        <p:spPr bwMode="auto">
          <a:xfrm>
            <a:off x="4067944" y="1628800"/>
            <a:ext cx="1584176" cy="1440160"/>
          </a:xfrm>
          <a:prstGeom prst="rect">
            <a:avLst/>
          </a:prstGeom>
          <a:noFill/>
        </p:spPr>
      </p:pic>
      <p:pic>
        <p:nvPicPr>
          <p:cNvPr id="1029" name="Picture 5" descr="C:\Mirzek\Skola FIIT\Imagine Cup\Prezentacia\Slovenske finale\Harmonics.png"/>
          <p:cNvPicPr>
            <a:picLocks noChangeAspect="1" noChangeArrowheads="1"/>
          </p:cNvPicPr>
          <p:nvPr/>
        </p:nvPicPr>
        <p:blipFill>
          <a:blip r:embed="rId6" cstate="print"/>
          <a:srcRect/>
          <a:stretch>
            <a:fillRect/>
          </a:stretch>
        </p:blipFill>
        <p:spPr bwMode="auto">
          <a:xfrm>
            <a:off x="4211960" y="4585175"/>
            <a:ext cx="1296144" cy="1247877"/>
          </a:xfrm>
          <a:prstGeom prst="rect">
            <a:avLst/>
          </a:prstGeom>
          <a:noFill/>
        </p:spPr>
      </p:pic>
      <p:cxnSp>
        <p:nvCxnSpPr>
          <p:cNvPr id="18" name="Straight Arrow Connector 17"/>
          <p:cNvCxnSpPr/>
          <p:nvPr/>
        </p:nvCxnSpPr>
        <p:spPr>
          <a:xfrm flipV="1">
            <a:off x="2807296" y="2321878"/>
            <a:ext cx="684584" cy="1375990"/>
          </a:xfrm>
          <a:prstGeom prst="straightConnector1">
            <a:avLst/>
          </a:prstGeom>
          <a:ln w="44450">
            <a:solidFill>
              <a:srgbClr val="3D8538"/>
            </a:solidFill>
            <a:tailEnd type="arrow"/>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a:off x="2807296" y="3697868"/>
            <a:ext cx="972616" cy="1514202"/>
          </a:xfrm>
          <a:prstGeom prst="straightConnector1">
            <a:avLst/>
          </a:prstGeom>
          <a:ln w="44450">
            <a:solidFill>
              <a:srgbClr val="3D8538"/>
            </a:solidFill>
            <a:tailEnd type="arrow"/>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6228184" y="2321878"/>
            <a:ext cx="432048" cy="1251138"/>
          </a:xfrm>
          <a:prstGeom prst="line">
            <a:avLst/>
          </a:prstGeom>
          <a:ln w="44450">
            <a:solidFill>
              <a:srgbClr val="3D8538"/>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V="1">
            <a:off x="5940152" y="3573016"/>
            <a:ext cx="720080" cy="1639054"/>
          </a:xfrm>
          <a:prstGeom prst="line">
            <a:avLst/>
          </a:prstGeom>
          <a:ln w="44450">
            <a:solidFill>
              <a:srgbClr val="3D8538"/>
            </a:solidFill>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a:off x="6660232" y="3573016"/>
            <a:ext cx="432048" cy="0"/>
          </a:xfrm>
          <a:prstGeom prst="straightConnector1">
            <a:avLst/>
          </a:prstGeom>
          <a:ln w="44450">
            <a:solidFill>
              <a:srgbClr val="3D8538"/>
            </a:solidFill>
            <a:tailEnd type="arrow"/>
          </a:ln>
        </p:spPr>
        <p:style>
          <a:lnRef idx="3">
            <a:schemeClr val="accent2"/>
          </a:lnRef>
          <a:fillRef idx="0">
            <a:schemeClr val="accent2"/>
          </a:fillRef>
          <a:effectRef idx="2">
            <a:schemeClr val="accent2"/>
          </a:effectRef>
          <a:fontRef idx="minor">
            <a:schemeClr val="tx1"/>
          </a:fontRef>
        </p:style>
      </p:cxnSp>
      <p:pic>
        <p:nvPicPr>
          <p:cNvPr id="21" name="Obrázok 20" descr="Ramik.png"/>
          <p:cNvPicPr>
            <a:picLocks noChangeAspect="1"/>
          </p:cNvPicPr>
          <p:nvPr/>
        </p:nvPicPr>
        <p:blipFill>
          <a:blip r:embed="rId7" cstate="print"/>
          <a:stretch>
            <a:fillRect/>
          </a:stretch>
        </p:blipFill>
        <p:spPr>
          <a:xfrm>
            <a:off x="1" y="114516"/>
            <a:ext cx="9144000" cy="865721"/>
          </a:xfrm>
          <a:prstGeom prst="rect">
            <a:avLst/>
          </a:prstGeom>
        </p:spPr>
      </p:pic>
      <p:sp>
        <p:nvSpPr>
          <p:cNvPr id="22" name="TextBox 3"/>
          <p:cNvSpPr txBox="1"/>
          <p:nvPr/>
        </p:nvSpPr>
        <p:spPr>
          <a:xfrm>
            <a:off x="395536" y="188640"/>
            <a:ext cx="8424936" cy="707886"/>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000" b="1" dirty="0" smtClean="0">
                <a:solidFill>
                  <a:srgbClr val="333333"/>
                </a:solidFill>
              </a:rPr>
              <a:t>Phoneme recognition</a:t>
            </a:r>
            <a:endParaRPr lang="sk-SK" sz="4000" b="1" dirty="0">
              <a:solidFill>
                <a:srgbClr val="333333"/>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029"/>
                                        </p:tgtEl>
                                        <p:attrNameLst>
                                          <p:attrName>style.visibility</p:attrName>
                                        </p:attrNameLst>
                                      </p:cBhvr>
                                      <p:to>
                                        <p:strVal val="visible"/>
                                      </p:to>
                                    </p:set>
                                    <p:animEffect transition="in" filter="fade">
                                      <p:cBhvr>
                                        <p:cTn id="24" dur="500"/>
                                        <p:tgtEl>
                                          <p:spTgt spid="1029"/>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500"/>
                                        <p:tgtEl>
                                          <p:spTgt spid="1028"/>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6" grpId="0"/>
      <p:bldP spid="9" grpId="0"/>
      <p:bldP spid="10"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eter\Desktop\phonemetick.png"/>
          <p:cNvPicPr>
            <a:picLocks noChangeAspect="1" noChangeArrowheads="1"/>
          </p:cNvPicPr>
          <p:nvPr/>
        </p:nvPicPr>
        <p:blipFill>
          <a:blip r:embed="rId2" cstate="print"/>
          <a:stretch>
            <a:fillRect/>
          </a:stretch>
        </p:blipFill>
        <p:spPr bwMode="auto">
          <a:xfrm>
            <a:off x="5148736" y="2165771"/>
            <a:ext cx="3510608" cy="3351461"/>
          </a:xfrm>
          <a:prstGeom prst="rect">
            <a:avLst/>
          </a:prstGeom>
          <a:noFill/>
        </p:spPr>
      </p:pic>
      <p:pic>
        <p:nvPicPr>
          <p:cNvPr id="3074" name="Picture 2" descr="C:\Users\Peter\Desktop\tonguetick.png"/>
          <p:cNvPicPr>
            <a:picLocks noChangeAspect="1" noChangeArrowheads="1"/>
          </p:cNvPicPr>
          <p:nvPr/>
        </p:nvPicPr>
        <p:blipFill>
          <a:blip r:embed="rId3" cstate="print"/>
          <a:stretch>
            <a:fillRect/>
          </a:stretch>
        </p:blipFill>
        <p:spPr bwMode="auto">
          <a:xfrm>
            <a:off x="804890" y="2159951"/>
            <a:ext cx="3573780" cy="3285273"/>
          </a:xfrm>
          <a:prstGeom prst="rect">
            <a:avLst/>
          </a:prstGeom>
          <a:noFill/>
        </p:spPr>
      </p:pic>
      <p:pic>
        <p:nvPicPr>
          <p:cNvPr id="14" name="Obrázok 13" descr="Ramik.png"/>
          <p:cNvPicPr>
            <a:picLocks noChangeAspect="1"/>
          </p:cNvPicPr>
          <p:nvPr/>
        </p:nvPicPr>
        <p:blipFill>
          <a:blip r:embed="rId4" cstate="print"/>
          <a:stretch>
            <a:fillRect/>
          </a:stretch>
        </p:blipFill>
        <p:spPr>
          <a:xfrm>
            <a:off x="1" y="114516"/>
            <a:ext cx="9144000" cy="865721"/>
          </a:xfrm>
          <a:prstGeom prst="rect">
            <a:avLst/>
          </a:prstGeom>
        </p:spPr>
      </p:pic>
      <p:sp>
        <p:nvSpPr>
          <p:cNvPr id="2" name="TextBox 1"/>
          <p:cNvSpPr txBox="1"/>
          <p:nvPr/>
        </p:nvSpPr>
        <p:spPr>
          <a:xfrm>
            <a:off x="395536" y="188640"/>
            <a:ext cx="8352928" cy="707886"/>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sk-SK" sz="4000" b="1" dirty="0" err="1" smtClean="0">
                <a:solidFill>
                  <a:srgbClr val="333333"/>
                </a:solidFill>
              </a:rPr>
              <a:t>Challenges</a:t>
            </a:r>
            <a:endParaRPr lang="en-US" sz="4000" b="1" dirty="0">
              <a:solidFill>
                <a:srgbClr val="333333"/>
              </a:solidFill>
            </a:endParaRPr>
          </a:p>
        </p:txBody>
      </p:sp>
      <p:pic>
        <p:nvPicPr>
          <p:cNvPr id="11" name="Obrázok 10" descr="Ramik.png"/>
          <p:cNvPicPr>
            <a:picLocks noChangeAspect="1"/>
          </p:cNvPicPr>
          <p:nvPr/>
        </p:nvPicPr>
        <p:blipFill>
          <a:blip r:embed="rId4" cstate="print"/>
          <a:stretch>
            <a:fillRect/>
          </a:stretch>
        </p:blipFill>
        <p:spPr>
          <a:xfrm>
            <a:off x="0" y="7029400"/>
            <a:ext cx="9144000" cy="865721"/>
          </a:xfrm>
          <a:prstGeom prst="rect">
            <a:avLst/>
          </a:prstGeom>
        </p:spPr>
      </p:pic>
      <p:sp>
        <p:nvSpPr>
          <p:cNvPr id="12" name="TextBox 1"/>
          <p:cNvSpPr txBox="1"/>
          <p:nvPr/>
        </p:nvSpPr>
        <p:spPr>
          <a:xfrm>
            <a:off x="395535" y="7103524"/>
            <a:ext cx="8352928" cy="707886"/>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sk-SK" sz="4000" b="1" dirty="0" err="1" smtClean="0">
                <a:solidFill>
                  <a:srgbClr val="333333"/>
                </a:solidFill>
              </a:rPr>
              <a:t>Games</a:t>
            </a:r>
            <a:endParaRPr lang="en-US" sz="4000" b="1" dirty="0">
              <a:solidFill>
                <a:srgbClr val="3333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1.85185E-6 L -0.00382 -0.23287 " pathEditMode="relative" rAng="0" ptsTypes="AA">
                                      <p:cBhvr>
                                        <p:cTn id="6" dur="2000" fill="hold"/>
                                        <p:tgtEl>
                                          <p:spTgt spid="3074"/>
                                        </p:tgtEl>
                                        <p:attrNameLst>
                                          <p:attrName>ppt_x</p:attrName>
                                          <p:attrName>ppt_y</p:attrName>
                                        </p:attrNameLst>
                                      </p:cBhvr>
                                      <p:rCtr x="-2" y="-116"/>
                                    </p:animMotion>
                                  </p:childTnLst>
                                </p:cTn>
                              </p:par>
                              <p:par>
                                <p:cTn id="7" presetID="64" presetClass="path" presetSubtype="0" accel="50000" decel="50000" fill="hold" nodeType="withEffect">
                                  <p:stCondLst>
                                    <p:cond delay="0"/>
                                  </p:stCondLst>
                                  <p:childTnLst>
                                    <p:animMotion origin="layout" path="M -4.72222E-6 -2.0629E-6 L -0.00295 -0.22294 " pathEditMode="relative" rAng="0" ptsTypes="AA">
                                      <p:cBhvr>
                                        <p:cTn id="8" dur="2000" fill="hold"/>
                                        <p:tgtEl>
                                          <p:spTgt spid="3075"/>
                                        </p:tgtEl>
                                        <p:attrNameLst>
                                          <p:attrName>ppt_x</p:attrName>
                                          <p:attrName>ppt_y</p:attrName>
                                        </p:attrNameLst>
                                      </p:cBhvr>
                                      <p:rCtr x="-2" y="-111"/>
                                    </p:animMotion>
                                  </p:childTnLst>
                                </p:cTn>
                              </p:par>
                              <p:par>
                                <p:cTn id="9" presetID="64" presetClass="path" presetSubtype="0" accel="50000" decel="50000" fill="hold" nodeType="withEffect">
                                  <p:stCondLst>
                                    <p:cond delay="0"/>
                                  </p:stCondLst>
                                  <p:childTnLst>
                                    <p:animMotion origin="layout" path="M 0 0  L 0 -0.33302  E" pathEditMode="relative" ptsTypes="">
                                      <p:cBhvr>
                                        <p:cTn id="10" dur="2000" fill="hold"/>
                                        <p:tgtEl>
                                          <p:spTgt spid="11"/>
                                        </p:tgtEl>
                                        <p:attrNameLst>
                                          <p:attrName>ppt_x</p:attrName>
                                          <p:attrName>ppt_y</p:attrName>
                                        </p:attrNameLst>
                                      </p:cBhvr>
                                    </p:animMotion>
                                  </p:childTnLst>
                                </p:cTn>
                              </p:par>
                              <p:par>
                                <p:cTn id="11" presetID="64" presetClass="path" presetSubtype="0" accel="50000" decel="50000" fill="hold" grpId="0" nodeType="withEffect">
                                  <p:stCondLst>
                                    <p:cond delay="0"/>
                                  </p:stCondLst>
                                  <p:childTnLst>
                                    <p:animMotion origin="layout" path="M 0 0  L 0 -0.33302  E" pathEditMode="relative" ptsTypes="">
                                      <p:cBhvr>
                                        <p:cTn id="12" dur="2000" fill="hold"/>
                                        <p:tgtEl>
                                          <p:spTgt spid="12"/>
                                        </p:tgtEl>
                                        <p:attrNameLst>
                                          <p:attrName>ppt_x</p:attrName>
                                          <p:attrName>ppt_y</p:attrName>
                                        </p:attrNameLst>
                                      </p:cBhvr>
                                    </p:animMotion>
                                  </p:childTnLst>
                                </p:cTn>
                              </p:par>
                              <p:par>
                                <p:cTn id="13" presetID="64" presetClass="path" presetSubtype="0" accel="50000" decel="50000" fill="hold" nodeType="withEffect">
                                  <p:stCondLst>
                                    <p:cond delay="0"/>
                                  </p:stCondLst>
                                  <p:childTnLst>
                                    <p:animMotion origin="layout" path="M 0 0  L 0 -0.33302  E" pathEditMode="relative" ptsTypes="">
                                      <p:cBhvr>
                                        <p:cTn id="14" dur="2000" fill="hold"/>
                                        <p:tgtEl>
                                          <p:spTgt spid="14"/>
                                        </p:tgtEl>
                                        <p:attrNameLst>
                                          <p:attrName>ppt_x</p:attrName>
                                          <p:attrName>ppt_y</p:attrName>
                                        </p:attrNameLst>
                                      </p:cBhvr>
                                    </p:animMotion>
                                  </p:childTnLst>
                                </p:cTn>
                              </p:par>
                              <p:par>
                                <p:cTn id="15" presetID="64" presetClass="path" presetSubtype="0" accel="50000" decel="50000" fill="hold" grpId="0" nodeType="withEffect">
                                  <p:stCondLst>
                                    <p:cond delay="0"/>
                                  </p:stCondLst>
                                  <p:childTnLst>
                                    <p:animMotion origin="layout" path="M 0 0  L 0 -0.33302  E" pathEditMode="relative" ptsTypes="">
                                      <p:cBhvr>
                                        <p:cTn id="1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descr="Ramik.png"/>
          <p:cNvPicPr>
            <a:picLocks noChangeAspect="1"/>
          </p:cNvPicPr>
          <p:nvPr/>
        </p:nvPicPr>
        <p:blipFill>
          <a:blip r:embed="rId2" cstate="print"/>
          <a:stretch>
            <a:fillRect/>
          </a:stretch>
        </p:blipFill>
        <p:spPr>
          <a:xfrm>
            <a:off x="1" y="114516"/>
            <a:ext cx="9144000" cy="865721"/>
          </a:xfrm>
          <a:prstGeom prst="rect">
            <a:avLst/>
          </a:prstGeom>
        </p:spPr>
      </p:pic>
      <p:pic>
        <p:nvPicPr>
          <p:cNvPr id="2050" name="Picture 2" descr="C:\Users\Peter\Dropbox\iCup quattroformaggi\Prezentacia SK\icSpeechGames.png"/>
          <p:cNvPicPr>
            <a:picLocks noChangeAspect="1" noChangeArrowheads="1"/>
          </p:cNvPicPr>
          <p:nvPr/>
        </p:nvPicPr>
        <p:blipFill>
          <a:blip r:embed="rId3" cstate="print"/>
          <a:srcRect/>
          <a:stretch>
            <a:fillRect/>
          </a:stretch>
        </p:blipFill>
        <p:spPr bwMode="auto">
          <a:xfrm>
            <a:off x="501411" y="1228118"/>
            <a:ext cx="5298257" cy="2704938"/>
          </a:xfrm>
          <a:prstGeom prst="rect">
            <a:avLst/>
          </a:prstGeom>
          <a:noFill/>
        </p:spPr>
      </p:pic>
      <p:pic>
        <p:nvPicPr>
          <p:cNvPr id="2051" name="Picture 3" descr="C:\Users\Peter\Dropbox\iCup quattroformaggi\Prezentacia SK\Saynplay.jpg"/>
          <p:cNvPicPr>
            <a:picLocks noChangeAspect="1" noChangeArrowheads="1"/>
          </p:cNvPicPr>
          <p:nvPr/>
        </p:nvPicPr>
        <p:blipFill>
          <a:blip r:embed="rId4" cstate="print"/>
          <a:srcRect/>
          <a:stretch>
            <a:fillRect/>
          </a:stretch>
        </p:blipFill>
        <p:spPr bwMode="auto">
          <a:xfrm>
            <a:off x="3865731" y="3203083"/>
            <a:ext cx="4618399" cy="3461625"/>
          </a:xfrm>
          <a:prstGeom prst="rect">
            <a:avLst/>
          </a:prstGeom>
          <a:noFill/>
        </p:spPr>
      </p:pic>
      <p:sp>
        <p:nvSpPr>
          <p:cNvPr id="4" name="BlokTextu 3"/>
          <p:cNvSpPr txBox="1"/>
          <p:nvPr/>
        </p:nvSpPr>
        <p:spPr>
          <a:xfrm>
            <a:off x="395536" y="3985900"/>
            <a:ext cx="3103438" cy="523220"/>
          </a:xfrm>
          <a:prstGeom prst="rect">
            <a:avLst/>
          </a:prstGeom>
          <a:noFill/>
        </p:spPr>
        <p:txBody>
          <a:bodyPr wrap="square" rtlCol="0">
            <a:spAutoFit/>
          </a:bodyPr>
          <a:lstStyle/>
          <a:p>
            <a:r>
              <a:rPr lang="sk-SK" sz="2800" b="1" dirty="0" err="1" smtClean="0">
                <a:solidFill>
                  <a:srgbClr val="333333"/>
                </a:solidFill>
              </a:rPr>
              <a:t>IcSpeech</a:t>
            </a:r>
            <a:r>
              <a:rPr lang="sk-SK" sz="2800" b="1" dirty="0" smtClean="0">
                <a:solidFill>
                  <a:srgbClr val="333333"/>
                </a:solidFill>
              </a:rPr>
              <a:t> </a:t>
            </a:r>
            <a:r>
              <a:rPr lang="sk-SK" sz="2800" b="1" dirty="0" err="1" smtClean="0">
                <a:solidFill>
                  <a:srgbClr val="333333"/>
                </a:solidFill>
              </a:rPr>
              <a:t>Games</a:t>
            </a:r>
            <a:endParaRPr lang="sk-SK" sz="2800" b="1" dirty="0">
              <a:solidFill>
                <a:srgbClr val="333333"/>
              </a:solidFill>
            </a:endParaRPr>
          </a:p>
        </p:txBody>
      </p:sp>
      <p:sp>
        <p:nvSpPr>
          <p:cNvPr id="5" name="BlokTextu 4"/>
          <p:cNvSpPr txBox="1"/>
          <p:nvPr/>
        </p:nvSpPr>
        <p:spPr>
          <a:xfrm>
            <a:off x="6860406" y="2636912"/>
            <a:ext cx="2104082" cy="523220"/>
          </a:xfrm>
          <a:prstGeom prst="rect">
            <a:avLst/>
          </a:prstGeom>
          <a:noFill/>
        </p:spPr>
        <p:txBody>
          <a:bodyPr wrap="square" rtlCol="0">
            <a:spAutoFit/>
          </a:bodyPr>
          <a:lstStyle/>
          <a:p>
            <a:r>
              <a:rPr lang="sk-SK" sz="2800" b="1" dirty="0" err="1" smtClean="0">
                <a:solidFill>
                  <a:srgbClr val="333333"/>
                </a:solidFill>
              </a:rPr>
              <a:t>Say-N-Play</a:t>
            </a:r>
            <a:endParaRPr lang="sk-SK" sz="2800" b="1" dirty="0">
              <a:solidFill>
                <a:srgbClr val="333333"/>
              </a:solidFill>
            </a:endParaRPr>
          </a:p>
        </p:txBody>
      </p:sp>
      <p:sp>
        <p:nvSpPr>
          <p:cNvPr id="6" name="BlokTextu 5"/>
          <p:cNvSpPr txBox="1"/>
          <p:nvPr/>
        </p:nvSpPr>
        <p:spPr>
          <a:xfrm>
            <a:off x="2153608" y="190381"/>
            <a:ext cx="4961231" cy="707886"/>
          </a:xfrm>
          <a:prstGeom prst="rect">
            <a:avLst/>
          </a:prstGeom>
          <a:noFill/>
        </p:spPr>
        <p:txBody>
          <a:bodyPr wrap="none" rtlCol="0">
            <a:spAutoFit/>
          </a:bodyPr>
          <a:lstStyle/>
          <a:p>
            <a:pPr algn="ctr"/>
            <a:r>
              <a:rPr lang="en-US" sz="4000" b="1" dirty="0" smtClean="0">
                <a:solidFill>
                  <a:srgbClr val="333333"/>
                </a:solidFill>
              </a:rPr>
              <a:t>Speech therapy </a:t>
            </a:r>
            <a:r>
              <a:rPr lang="en-US" sz="4000" b="1" dirty="0" err="1" smtClean="0">
                <a:solidFill>
                  <a:srgbClr val="333333"/>
                </a:solidFill>
              </a:rPr>
              <a:t>ga</a:t>
            </a:r>
            <a:r>
              <a:rPr lang="sk-SK" sz="4000" b="1" dirty="0" smtClean="0">
                <a:solidFill>
                  <a:srgbClr val="333333"/>
                </a:solidFill>
              </a:rPr>
              <a:t>mes</a:t>
            </a:r>
            <a:endParaRPr lang="sk-SK" sz="4000" b="1" dirty="0">
              <a:solidFill>
                <a:srgbClr val="333333"/>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obsahu 2"/>
          <p:cNvSpPr>
            <a:spLocks noGrp="1"/>
          </p:cNvSpPr>
          <p:nvPr>
            <p:ph idx="1"/>
          </p:nvPr>
        </p:nvSpPr>
        <p:spPr/>
        <p:txBody>
          <a:bodyPr/>
          <a:lstStyle/>
          <a:p>
            <a:endParaRPr lang="sk-SK"/>
          </a:p>
        </p:txBody>
      </p:sp>
      <p:pic>
        <p:nvPicPr>
          <p:cNvPr id="1026" name="Picture 2" descr="C:\Users\Peter\Downloads\fotky IC finale\Bielikova - finale\icup-sk2013_27_DSC_0073_.jpg"/>
          <p:cNvPicPr>
            <a:picLocks noChangeAspect="1" noChangeArrowheads="1"/>
          </p:cNvPicPr>
          <p:nvPr/>
        </p:nvPicPr>
        <p:blipFill>
          <a:blip r:embed="rId2" cstate="print"/>
          <a:srcRect/>
          <a:stretch>
            <a:fillRect/>
          </a:stretch>
        </p:blipFill>
        <p:spPr bwMode="auto">
          <a:xfrm>
            <a:off x="0" y="-171400"/>
            <a:ext cx="9468544" cy="70294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457200" y="1514202"/>
            <a:ext cx="8229600" cy="4525963"/>
          </a:xfrm>
        </p:spPr>
        <p:txBody>
          <a:bodyPr>
            <a:normAutofit fontScale="92500" lnSpcReduction="10000"/>
          </a:bodyPr>
          <a:lstStyle/>
          <a:p>
            <a:r>
              <a:rPr lang="en-US" sz="3600" dirty="0" smtClean="0">
                <a:solidFill>
                  <a:srgbClr val="333333"/>
                </a:solidFill>
              </a:rPr>
              <a:t>Open game platform</a:t>
            </a:r>
          </a:p>
          <a:p>
            <a:r>
              <a:rPr lang="en-US" sz="3600" dirty="0" smtClean="0">
                <a:solidFill>
                  <a:srgbClr val="333333"/>
                </a:solidFill>
              </a:rPr>
              <a:t>Special and ordinary controls</a:t>
            </a:r>
          </a:p>
          <a:p>
            <a:r>
              <a:rPr lang="en-US" sz="3600" dirty="0" smtClean="0">
                <a:solidFill>
                  <a:srgbClr val="333333"/>
                </a:solidFill>
              </a:rPr>
              <a:t>Exercise through games</a:t>
            </a:r>
          </a:p>
          <a:p>
            <a:endParaRPr lang="en-US" sz="3600" dirty="0" smtClean="0">
              <a:solidFill>
                <a:srgbClr val="333333"/>
              </a:solidFill>
            </a:endParaRPr>
          </a:p>
          <a:p>
            <a:pPr>
              <a:buNone/>
            </a:pPr>
            <a:r>
              <a:rPr lang="en-US" sz="3600" b="1" dirty="0" err="1" smtClean="0">
                <a:solidFill>
                  <a:srgbClr val="333333"/>
                </a:solidFill>
              </a:rPr>
              <a:t>TalkLand</a:t>
            </a:r>
            <a:r>
              <a:rPr lang="en-US" sz="3600" b="1" dirty="0" smtClean="0">
                <a:solidFill>
                  <a:srgbClr val="333333"/>
                </a:solidFill>
              </a:rPr>
              <a:t> Rules </a:t>
            </a:r>
            <a:r>
              <a:rPr lang="en-US" sz="3600" dirty="0" smtClean="0">
                <a:solidFill>
                  <a:srgbClr val="333333"/>
                </a:solidFill>
              </a:rPr>
              <a:t>for games:</a:t>
            </a:r>
          </a:p>
          <a:p>
            <a:pPr marL="514350" indent="-514350">
              <a:buFont typeface="+mj-lt"/>
              <a:buAutoNum type="arabicPeriod"/>
            </a:pPr>
            <a:r>
              <a:rPr lang="en-US" sz="3600" dirty="0" smtClean="0">
                <a:solidFill>
                  <a:srgbClr val="333333"/>
                </a:solidFill>
              </a:rPr>
              <a:t>Approved by speech therapists</a:t>
            </a:r>
          </a:p>
          <a:p>
            <a:pPr marL="514350" indent="-514350">
              <a:buFont typeface="+mj-lt"/>
              <a:buAutoNum type="arabicPeriod"/>
            </a:pPr>
            <a:r>
              <a:rPr lang="en-US" sz="3600" dirty="0" smtClean="0">
                <a:solidFill>
                  <a:srgbClr val="333333"/>
                </a:solidFill>
              </a:rPr>
              <a:t>Instant feedback through </a:t>
            </a:r>
            <a:r>
              <a:rPr lang="en-US" sz="3600" dirty="0" err="1" smtClean="0">
                <a:solidFill>
                  <a:srgbClr val="333333"/>
                </a:solidFill>
              </a:rPr>
              <a:t>gameplay</a:t>
            </a:r>
            <a:endParaRPr lang="en-US" sz="3600" dirty="0" smtClean="0">
              <a:solidFill>
                <a:srgbClr val="333333"/>
              </a:solidFill>
            </a:endParaRPr>
          </a:p>
          <a:p>
            <a:pPr marL="514350" indent="-514350">
              <a:buFont typeface="+mj-lt"/>
              <a:buAutoNum type="arabicPeriod"/>
            </a:pPr>
            <a:r>
              <a:rPr lang="en-US" sz="3600" dirty="0" smtClean="0">
                <a:solidFill>
                  <a:srgbClr val="333333"/>
                </a:solidFill>
              </a:rPr>
              <a:t>Game interaction adjusted to exercise</a:t>
            </a:r>
          </a:p>
          <a:p>
            <a:endParaRPr lang="en-US" dirty="0" smtClean="0"/>
          </a:p>
          <a:p>
            <a:endParaRPr lang="en-US" dirty="0" smtClean="0"/>
          </a:p>
          <a:p>
            <a:endParaRPr lang="en-US" dirty="0" smtClean="0"/>
          </a:p>
          <a:p>
            <a:endParaRPr lang="sk-SK" dirty="0"/>
          </a:p>
        </p:txBody>
      </p:sp>
      <p:pic>
        <p:nvPicPr>
          <p:cNvPr id="4" name="Picture 2" descr="C:\Users\Peter\Art Creation\Speekle\Icon.png"/>
          <p:cNvPicPr>
            <a:picLocks noChangeAspect="1" noChangeArrowheads="1"/>
          </p:cNvPicPr>
          <p:nvPr/>
        </p:nvPicPr>
        <p:blipFill>
          <a:blip r:embed="rId2" cstate="print"/>
          <a:stretch>
            <a:fillRect/>
          </a:stretch>
        </p:blipFill>
        <p:spPr bwMode="auto">
          <a:xfrm>
            <a:off x="6228184" y="476672"/>
            <a:ext cx="2336988" cy="16066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eter\Desktop\Bez názvu-3.png"/>
          <p:cNvPicPr>
            <a:picLocks noChangeAspect="1" noChangeArrowheads="1"/>
          </p:cNvPicPr>
          <p:nvPr/>
        </p:nvPicPr>
        <p:blipFill>
          <a:blip r:embed="rId2" cstate="print"/>
          <a:srcRect/>
          <a:stretch>
            <a:fillRect/>
          </a:stretch>
        </p:blipFill>
        <p:spPr bwMode="auto">
          <a:xfrm>
            <a:off x="1763688" y="1825104"/>
            <a:ext cx="5384800" cy="2540000"/>
          </a:xfrm>
          <a:prstGeom prst="rect">
            <a:avLst/>
          </a:prstGeom>
          <a:noFill/>
        </p:spPr>
      </p:pic>
      <p:sp>
        <p:nvSpPr>
          <p:cNvPr id="7" name="TextBox 1"/>
          <p:cNvSpPr txBox="1"/>
          <p:nvPr/>
        </p:nvSpPr>
        <p:spPr>
          <a:xfrm>
            <a:off x="395536" y="260648"/>
            <a:ext cx="8352928" cy="769441"/>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4400" b="1" dirty="0" smtClean="0">
                <a:solidFill>
                  <a:srgbClr val="BF1E2E"/>
                </a:solidFill>
                <a:latin typeface="+mj-lt"/>
                <a:ea typeface="+mj-ea"/>
                <a:cs typeface="+mj-cs"/>
              </a:rPr>
              <a:t>Our first </a:t>
            </a:r>
            <a:r>
              <a:rPr lang="sk-SK" sz="4400" b="1" smtClean="0">
                <a:solidFill>
                  <a:srgbClr val="BF1E2E"/>
                </a:solidFill>
                <a:latin typeface="+mj-lt"/>
                <a:ea typeface="+mj-ea"/>
                <a:cs typeface="+mj-cs"/>
              </a:rPr>
              <a:t>game</a:t>
            </a:r>
            <a:endParaRPr lang="sk-SK" sz="4400" b="1" dirty="0">
              <a:solidFill>
                <a:srgbClr val="BF1E2E"/>
              </a:solidFill>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Speekle children video.mp4">
            <a:hlinkClick r:id="" action="ppaction://media"/>
          </p:cNvPr>
          <p:cNvPicPr>
            <a:picLocks noGrp="1" noRot="1" noChangeAspect="1"/>
          </p:cNvPicPr>
          <p:nvPr>
            <p:ph idx="1"/>
            <a:videoFile r:link="rId1"/>
          </p:nvPr>
        </p:nvPicPr>
        <p:blipFill>
          <a:blip r:embed="rId3" cstate="print"/>
          <a:stretch>
            <a:fillRect/>
          </a:stretch>
        </p:blipFill>
        <p:spPr>
          <a:xfrm>
            <a:off x="-36512" y="0"/>
            <a:ext cx="9180512" cy="688538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Mirzek\Skola FIIT\Imagine Cup\Prezentacia\Medzinarodne finale\Deti\Smaller\_Q069545.jpg"/>
          <p:cNvPicPr>
            <a:picLocks noChangeAspect="1" noChangeArrowheads="1"/>
          </p:cNvPicPr>
          <p:nvPr/>
        </p:nvPicPr>
        <p:blipFill>
          <a:blip r:embed="rId2" cstate="print"/>
          <a:srcRect/>
          <a:stretch>
            <a:fillRect/>
          </a:stretch>
        </p:blipFill>
        <p:spPr bwMode="auto">
          <a:xfrm>
            <a:off x="3923928" y="-1167"/>
            <a:ext cx="5220072" cy="6859167"/>
          </a:xfrm>
          <a:prstGeom prst="rect">
            <a:avLst/>
          </a:prstGeom>
          <a:noFill/>
        </p:spPr>
      </p:pic>
      <p:pic>
        <p:nvPicPr>
          <p:cNvPr id="1040" name="Picture 16" descr="C:\Mirzek\Skola FIIT\Imagine Cup\Prezentacia\Medzinarodne finale\Deti\Smaller\_Q119618.jpg"/>
          <p:cNvPicPr>
            <a:picLocks noChangeAspect="1" noChangeArrowheads="1"/>
          </p:cNvPicPr>
          <p:nvPr/>
        </p:nvPicPr>
        <p:blipFill>
          <a:blip r:embed="rId3" cstate="print"/>
          <a:srcRect/>
          <a:stretch>
            <a:fillRect/>
          </a:stretch>
        </p:blipFill>
        <p:spPr bwMode="auto">
          <a:xfrm>
            <a:off x="-1" y="-1"/>
            <a:ext cx="4211961" cy="4205530"/>
          </a:xfrm>
          <a:prstGeom prst="rect">
            <a:avLst/>
          </a:prstGeom>
          <a:noFill/>
        </p:spPr>
      </p:pic>
      <p:pic>
        <p:nvPicPr>
          <p:cNvPr id="1044" name="Picture 20" descr="C:\Mirzek\Skola FIIT\Imagine Cup\Prezentacia\Medzinarodne finale\Deti\Smaller\_Q119577.jpg"/>
          <p:cNvPicPr>
            <a:picLocks noChangeAspect="1" noChangeArrowheads="1"/>
          </p:cNvPicPr>
          <p:nvPr/>
        </p:nvPicPr>
        <p:blipFill>
          <a:blip r:embed="rId4" cstate="print"/>
          <a:srcRect/>
          <a:stretch>
            <a:fillRect/>
          </a:stretch>
        </p:blipFill>
        <p:spPr bwMode="auto">
          <a:xfrm>
            <a:off x="0" y="2645076"/>
            <a:ext cx="3923928" cy="4212924"/>
          </a:xfrm>
          <a:prstGeom prst="rect">
            <a:avLst/>
          </a:prstGeom>
          <a:noFill/>
        </p:spPr>
      </p:pic>
      <p:pic>
        <p:nvPicPr>
          <p:cNvPr id="1033" name="Picture 9" descr="C:\Mirzek\Skola FIIT\Imagine Cup\Prezentacia\Medzinarodne finale\Deti\Smaller\_Q119591.jpg"/>
          <p:cNvPicPr>
            <a:picLocks noChangeAspect="1" noChangeArrowheads="1"/>
          </p:cNvPicPr>
          <p:nvPr/>
        </p:nvPicPr>
        <p:blipFill>
          <a:blip r:embed="rId5" cstate="print"/>
          <a:srcRect/>
          <a:stretch>
            <a:fillRect/>
          </a:stretch>
        </p:blipFill>
        <p:spPr bwMode="auto">
          <a:xfrm>
            <a:off x="3779912" y="0"/>
            <a:ext cx="3168352" cy="2673348"/>
          </a:xfrm>
          <a:prstGeom prst="rect">
            <a:avLst/>
          </a:prstGeom>
          <a:noFill/>
        </p:spPr>
      </p:pic>
      <p:pic>
        <p:nvPicPr>
          <p:cNvPr id="1037" name="Picture 13" descr="C:\Mirzek\Skola FIIT\Imagine Cup\Prezentacia\Medzinarodne finale\Deti\Smaller\_Q119606.jpg"/>
          <p:cNvPicPr>
            <a:picLocks noChangeAspect="1" noChangeArrowheads="1"/>
          </p:cNvPicPr>
          <p:nvPr/>
        </p:nvPicPr>
        <p:blipFill>
          <a:blip r:embed="rId6" cstate="print"/>
          <a:srcRect/>
          <a:stretch>
            <a:fillRect/>
          </a:stretch>
        </p:blipFill>
        <p:spPr bwMode="auto">
          <a:xfrm>
            <a:off x="3563888" y="4456113"/>
            <a:ext cx="2359025" cy="2401887"/>
          </a:xfrm>
          <a:prstGeom prst="rect">
            <a:avLst/>
          </a:prstGeom>
          <a:noFill/>
        </p:spPr>
      </p:pic>
      <p:pic>
        <p:nvPicPr>
          <p:cNvPr id="1041" name="Picture 17" descr="C:\Mirzek\Skola FIIT\Imagine Cup\Prezentacia\Medzinarodne finale\Deti\Smaller\_Q119622.jpg"/>
          <p:cNvPicPr>
            <a:picLocks noChangeAspect="1" noChangeArrowheads="1"/>
          </p:cNvPicPr>
          <p:nvPr/>
        </p:nvPicPr>
        <p:blipFill>
          <a:blip r:embed="rId7" cstate="print"/>
          <a:srcRect/>
          <a:stretch>
            <a:fillRect/>
          </a:stretch>
        </p:blipFill>
        <p:spPr bwMode="auto">
          <a:xfrm>
            <a:off x="6948265" y="2564903"/>
            <a:ext cx="2195736" cy="2466555"/>
          </a:xfrm>
          <a:prstGeom prst="rect">
            <a:avLst/>
          </a:prstGeom>
          <a:noFill/>
        </p:spPr>
      </p:pic>
      <p:pic>
        <p:nvPicPr>
          <p:cNvPr id="1030" name="Picture 6" descr="C:\Mirzek\Skola FIIT\Imagine Cup\Prezentacia\Medzinarodne finale\Deti\Smaller\_Q119572.jpg"/>
          <p:cNvPicPr>
            <a:picLocks noChangeAspect="1" noChangeArrowheads="1"/>
          </p:cNvPicPr>
          <p:nvPr/>
        </p:nvPicPr>
        <p:blipFill>
          <a:blip r:embed="rId8" cstate="print"/>
          <a:srcRect/>
          <a:stretch>
            <a:fillRect/>
          </a:stretch>
        </p:blipFill>
        <p:spPr bwMode="auto">
          <a:xfrm>
            <a:off x="1401018" y="1"/>
            <a:ext cx="2378893" cy="2204864"/>
          </a:xfrm>
          <a:prstGeom prst="rect">
            <a:avLst/>
          </a:prstGeom>
          <a:noFill/>
        </p:spPr>
      </p:pic>
      <p:pic>
        <p:nvPicPr>
          <p:cNvPr id="1031" name="Picture 7" descr="C:\Mirzek\Skola FIIT\Imagine Cup\Prezentacia\Medzinarodne finale\Deti\Smaller\_Q119574_lighter.jpg"/>
          <p:cNvPicPr>
            <a:picLocks noChangeAspect="1" noChangeArrowheads="1"/>
          </p:cNvPicPr>
          <p:nvPr/>
        </p:nvPicPr>
        <p:blipFill>
          <a:blip r:embed="rId9" cstate="print"/>
          <a:srcRect/>
          <a:stretch>
            <a:fillRect/>
          </a:stretch>
        </p:blipFill>
        <p:spPr bwMode="auto">
          <a:xfrm>
            <a:off x="6732240" y="4570927"/>
            <a:ext cx="2411760" cy="2287073"/>
          </a:xfrm>
          <a:prstGeom prst="rect">
            <a:avLst/>
          </a:prstGeom>
          <a:noFill/>
        </p:spPr>
      </p:pic>
      <p:pic>
        <p:nvPicPr>
          <p:cNvPr id="1028" name="Picture 4" descr="C:\Mirzek\Skola FIIT\Imagine Cup\Prezentacia\Medzinarodne finale\Deti\Smaller\_Q069537.JPG"/>
          <p:cNvPicPr>
            <a:picLocks noChangeAspect="1" noChangeArrowheads="1"/>
          </p:cNvPicPr>
          <p:nvPr/>
        </p:nvPicPr>
        <p:blipFill>
          <a:blip r:embed="rId10" cstate="print"/>
          <a:srcRect/>
          <a:stretch>
            <a:fillRect/>
          </a:stretch>
        </p:blipFill>
        <p:spPr bwMode="auto">
          <a:xfrm>
            <a:off x="0" y="3814762"/>
            <a:ext cx="2806701" cy="3043238"/>
          </a:xfrm>
          <a:prstGeom prst="rect">
            <a:avLst/>
          </a:prstGeom>
          <a:noFill/>
        </p:spPr>
      </p:pic>
      <p:pic>
        <p:nvPicPr>
          <p:cNvPr id="1034" name="Picture 10" descr="C:\Mirzek\Skola FIIT\Imagine Cup\Prezentacia\Medzinarodne finale\Deti\Smaller\_Q119595.jpg"/>
          <p:cNvPicPr>
            <a:picLocks noChangeAspect="1" noChangeArrowheads="1"/>
          </p:cNvPicPr>
          <p:nvPr/>
        </p:nvPicPr>
        <p:blipFill>
          <a:blip r:embed="rId11" cstate="print"/>
          <a:srcRect/>
          <a:stretch>
            <a:fillRect/>
          </a:stretch>
        </p:blipFill>
        <p:spPr bwMode="auto">
          <a:xfrm>
            <a:off x="2267744" y="2132856"/>
            <a:ext cx="2716212" cy="2541587"/>
          </a:xfrm>
          <a:prstGeom prst="rect">
            <a:avLst/>
          </a:prstGeom>
          <a:noFill/>
        </p:spPr>
      </p:pic>
      <p:pic>
        <p:nvPicPr>
          <p:cNvPr id="1035" name="Picture 11" descr="C:\Mirzek\Skola FIIT\Imagine Cup\Prezentacia\Medzinarodne finale\Deti\Smaller\_Q119602.jpg"/>
          <p:cNvPicPr>
            <a:picLocks noChangeAspect="1" noChangeArrowheads="1"/>
          </p:cNvPicPr>
          <p:nvPr/>
        </p:nvPicPr>
        <p:blipFill>
          <a:blip r:embed="rId12" cstate="print"/>
          <a:srcRect/>
          <a:stretch>
            <a:fillRect/>
          </a:stretch>
        </p:blipFill>
        <p:spPr bwMode="auto">
          <a:xfrm>
            <a:off x="6266000" y="0"/>
            <a:ext cx="2878000" cy="2708920"/>
          </a:xfrm>
          <a:prstGeom prst="rect">
            <a:avLst/>
          </a:prstGeom>
          <a:noFill/>
        </p:spPr>
      </p:pic>
      <p:pic>
        <p:nvPicPr>
          <p:cNvPr id="1038" name="Picture 14" descr="C:\Mirzek\Skola FIIT\Imagine Cup\Prezentacia\Medzinarodne finale\Deti\Smaller\_Q119614.jpg"/>
          <p:cNvPicPr>
            <a:picLocks noChangeAspect="1" noChangeArrowheads="1"/>
          </p:cNvPicPr>
          <p:nvPr/>
        </p:nvPicPr>
        <p:blipFill>
          <a:blip r:embed="rId13" cstate="print"/>
          <a:srcRect/>
          <a:stretch>
            <a:fillRect/>
          </a:stretch>
        </p:blipFill>
        <p:spPr bwMode="auto">
          <a:xfrm>
            <a:off x="0" y="1340768"/>
            <a:ext cx="2649538" cy="2725737"/>
          </a:xfrm>
          <a:prstGeom prst="rect">
            <a:avLst/>
          </a:prstGeom>
          <a:noFill/>
        </p:spPr>
      </p:pic>
      <p:pic>
        <p:nvPicPr>
          <p:cNvPr id="1043" name="Picture 19" descr="C:\Mirzek\Skola FIIT\Imagine Cup\Prezentacia\Medzinarodne finale\Deti\Smaller\_Q119639.jpg"/>
          <p:cNvPicPr>
            <a:picLocks noChangeAspect="1" noChangeArrowheads="1"/>
          </p:cNvPicPr>
          <p:nvPr/>
        </p:nvPicPr>
        <p:blipFill>
          <a:blip r:embed="rId14" cstate="print"/>
          <a:srcRect/>
          <a:stretch>
            <a:fillRect/>
          </a:stretch>
        </p:blipFill>
        <p:spPr bwMode="auto">
          <a:xfrm>
            <a:off x="4932040" y="4310063"/>
            <a:ext cx="2574925" cy="2547937"/>
          </a:xfrm>
          <a:prstGeom prst="rect">
            <a:avLst/>
          </a:prstGeom>
          <a:noFill/>
        </p:spPr>
      </p:pic>
      <p:pic>
        <p:nvPicPr>
          <p:cNvPr id="1032" name="Picture 8" descr="C:\Mirzek\Skola FIIT\Imagine Cup\Prezentacia\Medzinarodne finale\Deti\Smaller\_Q119582.jpg"/>
          <p:cNvPicPr>
            <a:picLocks noChangeAspect="1" noChangeArrowheads="1"/>
          </p:cNvPicPr>
          <p:nvPr/>
        </p:nvPicPr>
        <p:blipFill>
          <a:blip r:embed="rId15" cstate="print"/>
          <a:srcRect/>
          <a:stretch>
            <a:fillRect/>
          </a:stretch>
        </p:blipFill>
        <p:spPr bwMode="auto">
          <a:xfrm>
            <a:off x="4788024" y="1772816"/>
            <a:ext cx="2627313" cy="2568575"/>
          </a:xfrm>
          <a:prstGeom prst="rect">
            <a:avLst/>
          </a:prstGeom>
          <a:noFill/>
        </p:spPr>
      </p:pic>
      <p:pic>
        <p:nvPicPr>
          <p:cNvPr id="1042" name="Picture 18" descr="C:\Mirzek\Skola FIIT\Imagine Cup\Prezentacia\Medzinarodne finale\Deti\Smaller\_Q119631.jpg"/>
          <p:cNvPicPr>
            <a:picLocks noChangeAspect="1" noChangeArrowheads="1"/>
          </p:cNvPicPr>
          <p:nvPr/>
        </p:nvPicPr>
        <p:blipFill>
          <a:blip r:embed="rId16" cstate="print"/>
          <a:srcRect/>
          <a:stretch>
            <a:fillRect/>
          </a:stretch>
        </p:blipFill>
        <p:spPr bwMode="auto">
          <a:xfrm>
            <a:off x="2123728" y="4460875"/>
            <a:ext cx="2251075" cy="23971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40"/>
                                        </p:tgtEl>
                                        <p:attrNameLst>
                                          <p:attrName>style.visibility</p:attrName>
                                        </p:attrNameLst>
                                      </p:cBhvr>
                                      <p:to>
                                        <p:strVal val="visible"/>
                                      </p:to>
                                    </p:set>
                                    <p:animEffect transition="in" filter="fade">
                                      <p:cBhvr>
                                        <p:cTn id="11" dur="1000"/>
                                        <p:tgtEl>
                                          <p:spTgt spid="104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44"/>
                                        </p:tgtEl>
                                        <p:attrNameLst>
                                          <p:attrName>style.visibility</p:attrName>
                                        </p:attrNameLst>
                                      </p:cBhvr>
                                      <p:to>
                                        <p:strVal val="visible"/>
                                      </p:to>
                                    </p:set>
                                    <p:animEffect transition="in" filter="fade">
                                      <p:cBhvr>
                                        <p:cTn id="15" dur="1000"/>
                                        <p:tgtEl>
                                          <p:spTgt spid="104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33"/>
                                        </p:tgtEl>
                                        <p:attrNameLst>
                                          <p:attrName>style.visibility</p:attrName>
                                        </p:attrNameLst>
                                      </p:cBhvr>
                                      <p:to>
                                        <p:strVal val="visible"/>
                                      </p:to>
                                    </p:set>
                                    <p:animEffect transition="in" filter="fade">
                                      <p:cBhvr>
                                        <p:cTn id="19" dur="1000"/>
                                        <p:tgtEl>
                                          <p:spTgt spid="1033"/>
                                        </p:tgtEl>
                                      </p:cBhvr>
                                    </p:animEffect>
                                  </p:childTnLst>
                                </p:cTn>
                              </p:par>
                              <p:par>
                                <p:cTn id="20" presetID="10" presetClass="entr" presetSubtype="0" fill="hold" nodeType="withEffect">
                                  <p:stCondLst>
                                    <p:cond delay="0"/>
                                  </p:stCondLst>
                                  <p:childTnLst>
                                    <p:set>
                                      <p:cBhvr>
                                        <p:cTn id="21" dur="1" fill="hold">
                                          <p:stCondLst>
                                            <p:cond delay="0"/>
                                          </p:stCondLst>
                                        </p:cTn>
                                        <p:tgtEl>
                                          <p:spTgt spid="1037"/>
                                        </p:tgtEl>
                                        <p:attrNameLst>
                                          <p:attrName>style.visibility</p:attrName>
                                        </p:attrNameLst>
                                      </p:cBhvr>
                                      <p:to>
                                        <p:strVal val="visible"/>
                                      </p:to>
                                    </p:set>
                                    <p:animEffect transition="in" filter="fade">
                                      <p:cBhvr>
                                        <p:cTn id="22" dur="1000"/>
                                        <p:tgtEl>
                                          <p:spTgt spid="1037"/>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041"/>
                                        </p:tgtEl>
                                        <p:attrNameLst>
                                          <p:attrName>style.visibility</p:attrName>
                                        </p:attrNameLst>
                                      </p:cBhvr>
                                      <p:to>
                                        <p:strVal val="visible"/>
                                      </p:to>
                                    </p:set>
                                    <p:animEffect transition="in" filter="fade">
                                      <p:cBhvr>
                                        <p:cTn id="26" dur="1000"/>
                                        <p:tgtEl>
                                          <p:spTgt spid="1041"/>
                                        </p:tgtEl>
                                      </p:cBhvr>
                                    </p:animEffect>
                                  </p:childTnLst>
                                </p:cTn>
                              </p:par>
                              <p:par>
                                <p:cTn id="27" presetID="10"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1000"/>
                                        <p:tgtEl>
                                          <p:spTgt spid="1030"/>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1031"/>
                                        </p:tgtEl>
                                        <p:attrNameLst>
                                          <p:attrName>style.visibility</p:attrName>
                                        </p:attrNameLst>
                                      </p:cBhvr>
                                      <p:to>
                                        <p:strVal val="visible"/>
                                      </p:to>
                                    </p:set>
                                    <p:animEffect transition="in" filter="fade">
                                      <p:cBhvr>
                                        <p:cTn id="33" dur="1000"/>
                                        <p:tgtEl>
                                          <p:spTgt spid="1031"/>
                                        </p:tgtEl>
                                      </p:cBhvr>
                                    </p:animEffect>
                                  </p:childTnLst>
                                </p:cTn>
                              </p:par>
                              <p:par>
                                <p:cTn id="34" presetID="10"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1000"/>
                                        <p:tgtEl>
                                          <p:spTgt spid="1028"/>
                                        </p:tgtEl>
                                      </p:cBhvr>
                                    </p:animEffect>
                                  </p:childTnLst>
                                </p:cTn>
                              </p:par>
                            </p:childTnLst>
                          </p:cTn>
                        </p:par>
                        <p:par>
                          <p:cTn id="37" fill="hold">
                            <p:stCondLst>
                              <p:cond delay="6000"/>
                            </p:stCondLst>
                            <p:childTnLst>
                              <p:par>
                                <p:cTn id="38" presetID="10" presetClass="entr" presetSubtype="0" fill="hold" nodeType="after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1000"/>
                                        <p:tgtEl>
                                          <p:spTgt spid="1034"/>
                                        </p:tgtEl>
                                      </p:cBhvr>
                                    </p:animEffect>
                                  </p:childTnLst>
                                </p:cTn>
                              </p:par>
                              <p:par>
                                <p:cTn id="41" presetID="10" presetClass="entr" presetSubtype="0" fill="hold" nodeType="withEffect">
                                  <p:stCondLst>
                                    <p:cond delay="0"/>
                                  </p:stCondLst>
                                  <p:childTnLst>
                                    <p:set>
                                      <p:cBhvr>
                                        <p:cTn id="42" dur="1" fill="hold">
                                          <p:stCondLst>
                                            <p:cond delay="0"/>
                                          </p:stCondLst>
                                        </p:cTn>
                                        <p:tgtEl>
                                          <p:spTgt spid="1035"/>
                                        </p:tgtEl>
                                        <p:attrNameLst>
                                          <p:attrName>style.visibility</p:attrName>
                                        </p:attrNameLst>
                                      </p:cBhvr>
                                      <p:to>
                                        <p:strVal val="visible"/>
                                      </p:to>
                                    </p:set>
                                    <p:animEffect transition="in" filter="fade">
                                      <p:cBhvr>
                                        <p:cTn id="43" dur="1000"/>
                                        <p:tgtEl>
                                          <p:spTgt spid="1035"/>
                                        </p:tgtEl>
                                      </p:cBhvr>
                                    </p:animEffect>
                                  </p:childTnLst>
                                </p:cTn>
                              </p:par>
                            </p:childTnLst>
                          </p:cTn>
                        </p:par>
                        <p:par>
                          <p:cTn id="44" fill="hold">
                            <p:stCondLst>
                              <p:cond delay="7000"/>
                            </p:stCondLst>
                            <p:childTnLst>
                              <p:par>
                                <p:cTn id="45" presetID="10" presetClass="entr" presetSubtype="0" fill="hold" nodeType="afterEffect">
                                  <p:stCondLst>
                                    <p:cond delay="0"/>
                                  </p:stCondLst>
                                  <p:childTnLst>
                                    <p:set>
                                      <p:cBhvr>
                                        <p:cTn id="46" dur="1" fill="hold">
                                          <p:stCondLst>
                                            <p:cond delay="0"/>
                                          </p:stCondLst>
                                        </p:cTn>
                                        <p:tgtEl>
                                          <p:spTgt spid="1038"/>
                                        </p:tgtEl>
                                        <p:attrNameLst>
                                          <p:attrName>style.visibility</p:attrName>
                                        </p:attrNameLst>
                                      </p:cBhvr>
                                      <p:to>
                                        <p:strVal val="visible"/>
                                      </p:to>
                                    </p:set>
                                    <p:animEffect transition="in" filter="fade">
                                      <p:cBhvr>
                                        <p:cTn id="47" dur="1000"/>
                                        <p:tgtEl>
                                          <p:spTgt spid="1038"/>
                                        </p:tgtEl>
                                      </p:cBhvr>
                                    </p:animEffect>
                                  </p:childTnLst>
                                </p:cTn>
                              </p:par>
                              <p:par>
                                <p:cTn id="48" presetID="10" presetClass="entr" presetSubtype="0" fill="hold" nodeType="withEffect">
                                  <p:stCondLst>
                                    <p:cond delay="0"/>
                                  </p:stCondLst>
                                  <p:childTnLst>
                                    <p:set>
                                      <p:cBhvr>
                                        <p:cTn id="49" dur="1" fill="hold">
                                          <p:stCondLst>
                                            <p:cond delay="0"/>
                                          </p:stCondLst>
                                        </p:cTn>
                                        <p:tgtEl>
                                          <p:spTgt spid="1043"/>
                                        </p:tgtEl>
                                        <p:attrNameLst>
                                          <p:attrName>style.visibility</p:attrName>
                                        </p:attrNameLst>
                                      </p:cBhvr>
                                      <p:to>
                                        <p:strVal val="visible"/>
                                      </p:to>
                                    </p:set>
                                    <p:animEffect transition="in" filter="fade">
                                      <p:cBhvr>
                                        <p:cTn id="50" dur="1000"/>
                                        <p:tgtEl>
                                          <p:spTgt spid="1043"/>
                                        </p:tgtEl>
                                      </p:cBhvr>
                                    </p:animEffect>
                                  </p:childTnLst>
                                </p:cTn>
                              </p:par>
                            </p:childTnLst>
                          </p:cTn>
                        </p:par>
                        <p:par>
                          <p:cTn id="51" fill="hold">
                            <p:stCondLst>
                              <p:cond delay="8000"/>
                            </p:stCondLst>
                            <p:childTnLst>
                              <p:par>
                                <p:cTn id="52" presetID="10" presetClass="entr" presetSubtype="0" fill="hold" nodeType="afterEffect">
                                  <p:stCondLst>
                                    <p:cond delay="0"/>
                                  </p:stCondLst>
                                  <p:childTnLst>
                                    <p:set>
                                      <p:cBhvr>
                                        <p:cTn id="53" dur="1" fill="hold">
                                          <p:stCondLst>
                                            <p:cond delay="0"/>
                                          </p:stCondLst>
                                        </p:cTn>
                                        <p:tgtEl>
                                          <p:spTgt spid="1032"/>
                                        </p:tgtEl>
                                        <p:attrNameLst>
                                          <p:attrName>style.visibility</p:attrName>
                                        </p:attrNameLst>
                                      </p:cBhvr>
                                      <p:to>
                                        <p:strVal val="visible"/>
                                      </p:to>
                                    </p:set>
                                    <p:animEffect transition="in" filter="fade">
                                      <p:cBhvr>
                                        <p:cTn id="54" dur="1000"/>
                                        <p:tgtEl>
                                          <p:spTgt spid="1032"/>
                                        </p:tgtEl>
                                      </p:cBhvr>
                                    </p:animEffect>
                                  </p:childTnLst>
                                </p:cTn>
                              </p:par>
                              <p:par>
                                <p:cTn id="55" presetID="10" presetClass="entr" presetSubtype="0" fill="hold" nodeType="withEffect">
                                  <p:stCondLst>
                                    <p:cond delay="0"/>
                                  </p:stCondLst>
                                  <p:childTnLst>
                                    <p:set>
                                      <p:cBhvr>
                                        <p:cTn id="56" dur="1" fill="hold">
                                          <p:stCondLst>
                                            <p:cond delay="0"/>
                                          </p:stCondLst>
                                        </p:cTn>
                                        <p:tgtEl>
                                          <p:spTgt spid="1042"/>
                                        </p:tgtEl>
                                        <p:attrNameLst>
                                          <p:attrName>style.visibility</p:attrName>
                                        </p:attrNameLst>
                                      </p:cBhvr>
                                      <p:to>
                                        <p:strVal val="visible"/>
                                      </p:to>
                                    </p:set>
                                    <p:animEffect transition="in" filter="fade">
                                      <p:cBhvr>
                                        <p:cTn id="57" dur="1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7641" y="2435404"/>
            <a:ext cx="2228495" cy="1569660"/>
          </a:xfrm>
          <a:prstGeom prst="rect">
            <a:avLst/>
          </a:prstGeom>
          <a:noFill/>
        </p:spPr>
        <p:txBody>
          <a:bodyPr wrap="none" rtlCol="0">
            <a:spAutoFit/>
          </a:bodyPr>
          <a:lstStyle/>
          <a:p>
            <a:r>
              <a:rPr lang="en-US" sz="9600" b="1" dirty="0" smtClean="0"/>
              <a:t>NO!</a:t>
            </a:r>
            <a:endParaRPr lang="sk-SK" sz="9600" b="1" dirty="0"/>
          </a:p>
        </p:txBody>
      </p:sp>
    </p:spTree>
  </p:cSld>
  <p:clrMapOvr>
    <a:masterClrMapping/>
  </p:clrMapOvr>
  <p:transition advClick="0" advTm="2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79512" y="1196752"/>
            <a:ext cx="5904656" cy="5400600"/>
          </a:xfrm>
          <a:prstGeom prst="roundRect">
            <a:avLst>
              <a:gd name="adj" fmla="val 9510"/>
            </a:avLst>
          </a:prstGeom>
          <a:gradFill>
            <a:gsLst>
              <a:gs pos="0">
                <a:schemeClr val="bg1">
                  <a:lumMod val="95000"/>
                </a:schemeClr>
              </a:gs>
              <a:gs pos="72000">
                <a:schemeClr val="accent3">
                  <a:tint val="15000"/>
                  <a:satMod val="350000"/>
                </a:schemeClr>
              </a:gs>
            </a:gsLst>
            <a:lin ang="16200000" scaled="1"/>
          </a:gradFill>
          <a:ln w="38100">
            <a:solidFill>
              <a:srgbClr val="CBCC1E"/>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a:p>
        </p:txBody>
      </p:sp>
      <p:pic>
        <p:nvPicPr>
          <p:cNvPr id="1030" name="Picture 6" descr="C:\Mirzek\Skola FIIT\Imagine Cup\Prezentacia\Slovenske finale\TalkLandLogo.png"/>
          <p:cNvPicPr>
            <a:picLocks noChangeAspect="1" noChangeArrowheads="1"/>
          </p:cNvPicPr>
          <p:nvPr/>
        </p:nvPicPr>
        <p:blipFill>
          <a:blip r:embed="rId2" cstate="print"/>
          <a:stretch>
            <a:fillRect/>
          </a:stretch>
        </p:blipFill>
        <p:spPr bwMode="auto">
          <a:xfrm>
            <a:off x="1675314" y="1628800"/>
            <a:ext cx="5488974" cy="3773669"/>
          </a:xfrm>
          <a:prstGeom prst="rect">
            <a:avLst/>
          </a:prstGeom>
          <a:noFill/>
        </p:spPr>
      </p:pic>
      <p:sp>
        <p:nvSpPr>
          <p:cNvPr id="8" name="TextBox 7"/>
          <p:cNvSpPr txBox="1"/>
          <p:nvPr/>
        </p:nvSpPr>
        <p:spPr>
          <a:xfrm>
            <a:off x="179512" y="293747"/>
            <a:ext cx="2376264" cy="83099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800" b="1" dirty="0" smtClean="0">
                <a:solidFill>
                  <a:srgbClr val="669900"/>
                </a:solidFill>
              </a:rPr>
              <a:t>Speekle</a:t>
            </a:r>
            <a:endParaRPr lang="sk-SK" sz="4800" b="1" dirty="0">
              <a:solidFill>
                <a:srgbClr val="669900"/>
              </a:solidFill>
            </a:endParaRPr>
          </a:p>
        </p:txBody>
      </p:sp>
      <p:pic>
        <p:nvPicPr>
          <p:cNvPr id="1028" name="Picture 4" descr="C:\Mirzek\Skola FIIT\Imagine Cup\Prezentacia\Slovenske finale\SpeechTherapistReflected.png"/>
          <p:cNvPicPr>
            <a:picLocks noChangeAspect="1" noChangeArrowheads="1"/>
          </p:cNvPicPr>
          <p:nvPr/>
        </p:nvPicPr>
        <p:blipFill>
          <a:blip r:embed="rId3" cstate="print"/>
          <a:stretch>
            <a:fillRect/>
          </a:stretch>
        </p:blipFill>
        <p:spPr bwMode="auto">
          <a:xfrm>
            <a:off x="6545218" y="2492896"/>
            <a:ext cx="2491278" cy="2592288"/>
          </a:xfrm>
          <a:prstGeom prst="rect">
            <a:avLst/>
          </a:prstGeom>
          <a:noFill/>
        </p:spPr>
      </p:pic>
      <p:sp>
        <p:nvSpPr>
          <p:cNvPr id="14" name="TextBox 13"/>
          <p:cNvSpPr txBox="1"/>
          <p:nvPr/>
        </p:nvSpPr>
        <p:spPr>
          <a:xfrm>
            <a:off x="6300192" y="5013176"/>
            <a:ext cx="2376264" cy="1200329"/>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smtClean="0">
                <a:solidFill>
                  <a:srgbClr val="669900"/>
                </a:solidFill>
              </a:rPr>
              <a:t>Speech</a:t>
            </a:r>
          </a:p>
          <a:p>
            <a:pPr algn="ctr"/>
            <a:r>
              <a:rPr lang="en-US" sz="3600" b="1" dirty="0" smtClean="0">
                <a:solidFill>
                  <a:srgbClr val="669900"/>
                </a:solidFill>
              </a:rPr>
              <a:t>therapist</a:t>
            </a:r>
            <a:endParaRPr lang="sk-SK" sz="3600" b="1" dirty="0">
              <a:solidFill>
                <a:srgbClr val="669900"/>
              </a:solidFill>
            </a:endParaRPr>
          </a:p>
        </p:txBody>
      </p:sp>
      <p:sp>
        <p:nvSpPr>
          <p:cNvPr id="29" name="Rounded Rectangle 28"/>
          <p:cNvSpPr/>
          <p:nvPr/>
        </p:nvSpPr>
        <p:spPr>
          <a:xfrm>
            <a:off x="2843808" y="1844824"/>
            <a:ext cx="3096344" cy="2088232"/>
          </a:xfrm>
          <a:prstGeom prst="roundRect">
            <a:avLst/>
          </a:prstGeom>
          <a:solidFill>
            <a:srgbClr val="E6FEC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p:txBody>
      </p:sp>
      <p:sp>
        <p:nvSpPr>
          <p:cNvPr id="30" name="Rounded Rectangle 29"/>
          <p:cNvSpPr/>
          <p:nvPr/>
        </p:nvSpPr>
        <p:spPr>
          <a:xfrm>
            <a:off x="2843808" y="4221088"/>
            <a:ext cx="3096344" cy="1440160"/>
          </a:xfrm>
          <a:prstGeom prst="roundRect">
            <a:avLst/>
          </a:prstGeom>
          <a:solidFill>
            <a:srgbClr val="E6FEC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p:txBody>
      </p:sp>
      <p:sp>
        <p:nvSpPr>
          <p:cNvPr id="6" name="TextBox 5"/>
          <p:cNvSpPr txBox="1"/>
          <p:nvPr/>
        </p:nvSpPr>
        <p:spPr>
          <a:xfrm>
            <a:off x="2915816" y="1891405"/>
            <a:ext cx="3312367" cy="1962076"/>
          </a:xfrm>
          <a:prstGeom prst="rect">
            <a:avLst/>
          </a:prstGeom>
          <a:noFill/>
          <a:effectLst/>
        </p:spPr>
        <p:txBody>
          <a:bodyPr wrap="square" rtlCol="0">
            <a:spAutoFit/>
          </a:bodyPr>
          <a:lstStyle/>
          <a:p>
            <a:pPr>
              <a:lnSpc>
                <a:spcPct val="150000"/>
              </a:lnSpc>
              <a:buFont typeface="Arial" pitchFamily="34" charset="0"/>
              <a:buChar char="•"/>
            </a:pPr>
            <a:r>
              <a:rPr lang="en-US" sz="2700" b="1" dirty="0" smtClean="0">
                <a:solidFill>
                  <a:srgbClr val="333333"/>
                </a:solidFill>
              </a:rPr>
              <a:t> success rates</a:t>
            </a:r>
          </a:p>
          <a:p>
            <a:pPr>
              <a:lnSpc>
                <a:spcPct val="150000"/>
              </a:lnSpc>
              <a:buFont typeface="Arial" pitchFamily="34" charset="0"/>
              <a:buChar char="•"/>
            </a:pPr>
            <a:r>
              <a:rPr lang="en-US" sz="2700" b="1" dirty="0" smtClean="0">
                <a:solidFill>
                  <a:srgbClr val="333333"/>
                </a:solidFill>
              </a:rPr>
              <a:t> time and duration</a:t>
            </a:r>
          </a:p>
          <a:p>
            <a:pPr>
              <a:lnSpc>
                <a:spcPct val="150000"/>
              </a:lnSpc>
              <a:buFont typeface="Arial" pitchFamily="34" charset="0"/>
              <a:buChar char="•"/>
            </a:pPr>
            <a:r>
              <a:rPr lang="en-US" sz="2700" b="1" dirty="0" smtClean="0">
                <a:solidFill>
                  <a:srgbClr val="333333"/>
                </a:solidFill>
              </a:rPr>
              <a:t> key moments</a:t>
            </a:r>
            <a:endParaRPr lang="sk-SK" sz="2700" b="1" dirty="0" smtClean="0">
              <a:solidFill>
                <a:srgbClr val="333333"/>
              </a:solidFill>
            </a:endParaRPr>
          </a:p>
        </p:txBody>
      </p:sp>
      <p:sp>
        <p:nvSpPr>
          <p:cNvPr id="19" name="TextBox 18"/>
          <p:cNvSpPr txBox="1"/>
          <p:nvPr/>
        </p:nvSpPr>
        <p:spPr>
          <a:xfrm>
            <a:off x="2915816" y="4242844"/>
            <a:ext cx="3312367" cy="1338828"/>
          </a:xfrm>
          <a:prstGeom prst="rect">
            <a:avLst/>
          </a:prstGeom>
          <a:noFill/>
          <a:effectLst/>
        </p:spPr>
        <p:txBody>
          <a:bodyPr wrap="square" rtlCol="0">
            <a:spAutoFit/>
          </a:bodyPr>
          <a:lstStyle/>
          <a:p>
            <a:pPr>
              <a:lnSpc>
                <a:spcPct val="150000"/>
              </a:lnSpc>
              <a:buFont typeface="Arial" pitchFamily="34" charset="0"/>
              <a:buChar char="•"/>
            </a:pPr>
            <a:r>
              <a:rPr lang="en-US" sz="2700" b="1" dirty="0" smtClean="0">
                <a:solidFill>
                  <a:srgbClr val="333333"/>
                </a:solidFill>
              </a:rPr>
              <a:t> tasks</a:t>
            </a:r>
          </a:p>
          <a:p>
            <a:pPr>
              <a:lnSpc>
                <a:spcPct val="150000"/>
              </a:lnSpc>
              <a:buFont typeface="Arial" pitchFamily="34" charset="0"/>
              <a:buChar char="•"/>
            </a:pPr>
            <a:r>
              <a:rPr lang="en-US" sz="2700" b="1" dirty="0" smtClean="0">
                <a:solidFill>
                  <a:srgbClr val="333333"/>
                </a:solidFill>
              </a:rPr>
              <a:t> difficulties</a:t>
            </a:r>
            <a:endParaRPr lang="sk-SK" sz="2700" b="1" dirty="0" smtClean="0">
              <a:solidFill>
                <a:srgbClr val="333333"/>
              </a:solidFill>
            </a:endParaRPr>
          </a:p>
        </p:txBody>
      </p:sp>
      <p:cxnSp>
        <p:nvCxnSpPr>
          <p:cNvPr id="15" name="Straight Arrow Connector 14"/>
          <p:cNvCxnSpPr/>
          <p:nvPr/>
        </p:nvCxnSpPr>
        <p:spPr>
          <a:xfrm>
            <a:off x="5580112" y="4653136"/>
            <a:ext cx="936104" cy="0"/>
          </a:xfrm>
          <a:prstGeom prst="straightConnector1">
            <a:avLst/>
          </a:prstGeom>
          <a:ln w="101600" cmpd="dbl">
            <a:solidFill>
              <a:srgbClr val="669900"/>
            </a:solidFill>
            <a:headEnd type="stealth"/>
            <a:tailEnd type="none"/>
          </a:ln>
        </p:spPr>
        <p:style>
          <a:lnRef idx="3">
            <a:schemeClr val="accent3"/>
          </a:lnRef>
          <a:fillRef idx="0">
            <a:schemeClr val="accent3"/>
          </a:fillRef>
          <a:effectRef idx="2">
            <a:schemeClr val="accent3"/>
          </a:effectRef>
          <a:fontRef idx="minor">
            <a:schemeClr val="tx1"/>
          </a:fontRef>
        </p:style>
      </p:cxnSp>
      <p:cxnSp>
        <p:nvCxnSpPr>
          <p:cNvPr id="10" name="Straight Arrow Connector 9"/>
          <p:cNvCxnSpPr/>
          <p:nvPr/>
        </p:nvCxnSpPr>
        <p:spPr>
          <a:xfrm flipH="1">
            <a:off x="5652120" y="3501008"/>
            <a:ext cx="936104" cy="0"/>
          </a:xfrm>
          <a:prstGeom prst="straightConnector1">
            <a:avLst/>
          </a:prstGeom>
          <a:ln w="101600" cmpd="dbl">
            <a:solidFill>
              <a:srgbClr val="669900"/>
            </a:solidFill>
            <a:headEnd type="stealth"/>
            <a:tailEnd type="none"/>
          </a:ln>
        </p:spPr>
        <p:style>
          <a:lnRef idx="3">
            <a:schemeClr val="accent3"/>
          </a:lnRef>
          <a:fillRef idx="0">
            <a:schemeClr val="accent3"/>
          </a:fillRef>
          <a:effectRef idx="2">
            <a:schemeClr val="accent3"/>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030"/>
                                        </p:tgtEl>
                                      </p:cBhvr>
                                      <p:by x="40000" y="40000"/>
                                    </p:animScale>
                                  </p:childTnLst>
                                </p:cTn>
                              </p:par>
                              <p:par>
                                <p:cTn id="12" presetID="35" presetClass="path" presetSubtype="0" accel="50000" decel="50000" fill="hold" nodeType="withEffect">
                                  <p:stCondLst>
                                    <p:cond delay="0"/>
                                  </p:stCondLst>
                                  <p:childTnLst>
                                    <p:animMotion origin="layout" path="M 1.66667E-6 -3.03423E-6 L -0.31875 0.03677 " pathEditMode="relative" rAng="0" ptsTypes="AA">
                                      <p:cBhvr>
                                        <p:cTn id="13" dur="2000" fill="hold"/>
                                        <p:tgtEl>
                                          <p:spTgt spid="1030"/>
                                        </p:tgtEl>
                                        <p:attrNameLst>
                                          <p:attrName>ppt_x</p:attrName>
                                          <p:attrName>ppt_y</p:attrName>
                                        </p:attrNameLst>
                                      </p:cBhvr>
                                      <p:rCtr x="-159" y="18"/>
                                    </p:animMotion>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3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500"/>
                                        <p:tgtEl>
                                          <p:spTgt spid="6">
                                            <p:txEl>
                                              <p:pRg st="1" end="1"/>
                                            </p:txEl>
                                          </p:spTgt>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5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Effect transition="in" filter="fade">
                                      <p:cBhvr>
                                        <p:cTn id="49" dur="500"/>
                                        <p:tgtEl>
                                          <p:spTgt spid="19">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animEffect transition="in" filter="fade">
                                      <p:cBhvr>
                                        <p:cTn id="59"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ounded Rectangle 165"/>
          <p:cNvSpPr/>
          <p:nvPr/>
        </p:nvSpPr>
        <p:spPr>
          <a:xfrm>
            <a:off x="179512" y="1196752"/>
            <a:ext cx="6768752" cy="5400600"/>
          </a:xfrm>
          <a:prstGeom prst="roundRect">
            <a:avLst>
              <a:gd name="adj" fmla="val 9510"/>
            </a:avLst>
          </a:prstGeom>
          <a:gradFill>
            <a:gsLst>
              <a:gs pos="0">
                <a:schemeClr val="bg1">
                  <a:lumMod val="95000"/>
                </a:schemeClr>
              </a:gs>
              <a:gs pos="72000">
                <a:schemeClr val="accent3">
                  <a:tint val="15000"/>
                  <a:satMod val="350000"/>
                </a:schemeClr>
              </a:gs>
            </a:gsLst>
            <a:lin ang="16200000" scaled="1"/>
          </a:gradFill>
          <a:ln w="38100">
            <a:solidFill>
              <a:srgbClr val="CBCC1E"/>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a:p>
        </p:txBody>
      </p:sp>
      <p:sp>
        <p:nvSpPr>
          <p:cNvPr id="167" name="TextBox 166"/>
          <p:cNvSpPr txBox="1"/>
          <p:nvPr/>
        </p:nvSpPr>
        <p:spPr>
          <a:xfrm>
            <a:off x="179512" y="293747"/>
            <a:ext cx="2376264" cy="83099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800" b="1" dirty="0" smtClean="0">
                <a:solidFill>
                  <a:srgbClr val="669900"/>
                </a:solidFill>
              </a:rPr>
              <a:t>Speekle</a:t>
            </a:r>
            <a:endParaRPr lang="sk-SK" sz="4800" b="1" dirty="0">
              <a:solidFill>
                <a:srgbClr val="669900"/>
              </a:solidFill>
            </a:endParaRPr>
          </a:p>
        </p:txBody>
      </p:sp>
      <p:grpSp>
        <p:nvGrpSpPr>
          <p:cNvPr id="2" name="Skupina 63"/>
          <p:cNvGrpSpPr/>
          <p:nvPr/>
        </p:nvGrpSpPr>
        <p:grpSpPr>
          <a:xfrm>
            <a:off x="4283968" y="1844824"/>
            <a:ext cx="2376264" cy="4176464"/>
            <a:chOff x="4139952" y="5085184"/>
            <a:chExt cx="2376264" cy="4176464"/>
          </a:xfrm>
        </p:grpSpPr>
        <p:sp>
          <p:nvSpPr>
            <p:cNvPr id="12" name="Zaoblený obdĺžnik 11"/>
            <p:cNvSpPr/>
            <p:nvPr/>
          </p:nvSpPr>
          <p:spPr>
            <a:xfrm>
              <a:off x="4139952" y="5373216"/>
              <a:ext cx="2376264" cy="3888432"/>
            </a:xfrm>
            <a:prstGeom prst="roundRect">
              <a:avLst/>
            </a:prstGeom>
            <a:solidFill>
              <a:srgbClr val="E6FEC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p:txBody>
        </p:sp>
        <p:sp>
          <p:nvSpPr>
            <p:cNvPr id="13" name="BlokTextu 12"/>
            <p:cNvSpPr txBox="1"/>
            <p:nvPr/>
          </p:nvSpPr>
          <p:spPr>
            <a:xfrm>
              <a:off x="4716016" y="5219908"/>
              <a:ext cx="792088" cy="369332"/>
            </a:xfrm>
            <a:prstGeom prst="rect">
              <a:avLst/>
            </a:prstGeom>
            <a:solidFill>
              <a:srgbClr val="DAFDA7"/>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Server</a:t>
              </a:r>
            </a:p>
          </p:txBody>
        </p:sp>
        <p:pic>
          <p:nvPicPr>
            <p:cNvPr id="54" name="Picture 18" descr="http://blogs.msdn.com/blogfiles/usisvde/WindowsLiveWriter/BuildDistributeDemosonVHD_C145/Windows%20Server%20brand%20logo%20h_2.png"/>
            <p:cNvPicPr>
              <a:picLocks noChangeAspect="1" noChangeArrowheads="1"/>
            </p:cNvPicPr>
            <p:nvPr/>
          </p:nvPicPr>
          <p:blipFill>
            <a:blip r:embed="rId3" cstate="print"/>
            <a:stretch>
              <a:fillRect/>
            </a:stretch>
          </p:blipFill>
          <p:spPr bwMode="auto">
            <a:xfrm>
              <a:off x="4139952" y="5085184"/>
              <a:ext cx="393516" cy="678476"/>
            </a:xfrm>
            <a:prstGeom prst="rect">
              <a:avLst/>
            </a:prstGeom>
            <a:noFill/>
            <a:ln/>
          </p:spPr>
        </p:pic>
      </p:grpSp>
      <p:grpSp>
        <p:nvGrpSpPr>
          <p:cNvPr id="3" name="Skupina 62"/>
          <p:cNvGrpSpPr/>
          <p:nvPr/>
        </p:nvGrpSpPr>
        <p:grpSpPr>
          <a:xfrm>
            <a:off x="7092280" y="2564904"/>
            <a:ext cx="1944216" cy="2158499"/>
            <a:chOff x="174708" y="3862789"/>
            <a:chExt cx="1944216" cy="2158499"/>
          </a:xfrm>
        </p:grpSpPr>
        <p:sp>
          <p:nvSpPr>
            <p:cNvPr id="14" name="Zaoblený obdĺžnik 13"/>
            <p:cNvSpPr/>
            <p:nvPr/>
          </p:nvSpPr>
          <p:spPr>
            <a:xfrm>
              <a:off x="323528" y="4293096"/>
              <a:ext cx="1795396" cy="1728192"/>
            </a:xfrm>
            <a:prstGeom prst="roundRect">
              <a:avLst/>
            </a:prstGeom>
            <a:solidFill>
              <a:srgbClr val="E6FEC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p:txBody>
        </p:sp>
        <p:sp>
          <p:nvSpPr>
            <p:cNvPr id="15" name="BlokTextu 14"/>
            <p:cNvSpPr txBox="1"/>
            <p:nvPr/>
          </p:nvSpPr>
          <p:spPr>
            <a:xfrm>
              <a:off x="750773" y="3862789"/>
              <a:ext cx="1080119" cy="923330"/>
            </a:xfrm>
            <a:prstGeom prst="rect">
              <a:avLst/>
            </a:prstGeom>
            <a:solidFill>
              <a:srgbClr val="DAFDA7"/>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Speech therapist or parent</a:t>
              </a:r>
            </a:p>
          </p:txBody>
        </p:sp>
        <p:pic>
          <p:nvPicPr>
            <p:cNvPr id="15364" name="Picture 4" descr="http://openclipart.org/image/800px/svg_to_png/315/TheresaKnott_worldlabel_ladyface.png"/>
            <p:cNvPicPr>
              <a:picLocks noChangeAspect="1" noChangeArrowheads="1"/>
            </p:cNvPicPr>
            <p:nvPr/>
          </p:nvPicPr>
          <p:blipFill>
            <a:blip r:embed="rId4" cstate="print"/>
            <a:stretch>
              <a:fillRect/>
            </a:stretch>
          </p:blipFill>
          <p:spPr bwMode="auto">
            <a:xfrm flipH="1">
              <a:off x="174708" y="4077072"/>
              <a:ext cx="462759" cy="514177"/>
            </a:xfrm>
            <a:prstGeom prst="rect">
              <a:avLst/>
            </a:prstGeom>
            <a:noFill/>
          </p:spPr>
        </p:pic>
      </p:grpSp>
      <p:grpSp>
        <p:nvGrpSpPr>
          <p:cNvPr id="8" name="Skupina 61"/>
          <p:cNvGrpSpPr/>
          <p:nvPr/>
        </p:nvGrpSpPr>
        <p:grpSpPr>
          <a:xfrm>
            <a:off x="392152" y="1412776"/>
            <a:ext cx="3531776" cy="4896544"/>
            <a:chOff x="248136" y="1677850"/>
            <a:chExt cx="3285641" cy="4775486"/>
          </a:xfrm>
          <a:solidFill>
            <a:srgbClr val="E6FEC2"/>
          </a:solidFill>
        </p:grpSpPr>
        <p:sp>
          <p:nvSpPr>
            <p:cNvPr id="4" name="Zaoblený obdĺžnik 3"/>
            <p:cNvSpPr/>
            <p:nvPr/>
          </p:nvSpPr>
          <p:spPr>
            <a:xfrm>
              <a:off x="323528" y="1916832"/>
              <a:ext cx="3210249" cy="4536504"/>
            </a:xfrm>
            <a:prstGeom prst="roundRect">
              <a:avLst/>
            </a:prstGeom>
            <a:solidFill>
              <a:srgbClr val="E6FEC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k-SK" dirty="0"/>
            </a:p>
          </p:txBody>
        </p:sp>
        <p:sp>
          <p:nvSpPr>
            <p:cNvPr id="5" name="BlokTextu 4"/>
            <p:cNvSpPr txBox="1"/>
            <p:nvPr/>
          </p:nvSpPr>
          <p:spPr>
            <a:xfrm>
              <a:off x="854191" y="1763524"/>
              <a:ext cx="1026434" cy="369332"/>
            </a:xfrm>
            <a:prstGeom prst="rect">
              <a:avLst/>
            </a:prstGeom>
            <a:solidFill>
              <a:srgbClr val="DAFDA7"/>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TalkLand</a:t>
              </a:r>
            </a:p>
          </p:txBody>
        </p:sp>
        <p:pic>
          <p:nvPicPr>
            <p:cNvPr id="15366" name="Picture 6" descr="http://openclipart.org/image/800px/svg_to_png/289/ryanlerch_worldlabel.com_girlface5.png"/>
            <p:cNvPicPr>
              <a:picLocks noChangeAspect="1" noChangeArrowheads="1"/>
            </p:cNvPicPr>
            <p:nvPr/>
          </p:nvPicPr>
          <p:blipFill>
            <a:blip r:embed="rId5" cstate="print">
              <a:clrChange>
                <a:clrFrom>
                  <a:srgbClr val="000000">
                    <a:alpha val="0"/>
                  </a:srgbClr>
                </a:clrFrom>
                <a:clrTo>
                  <a:srgbClr val="000000">
                    <a:alpha val="0"/>
                  </a:srgbClr>
                </a:clrTo>
              </a:clrChange>
            </a:blip>
            <a:stretch>
              <a:fillRect/>
            </a:stretch>
          </p:blipFill>
          <p:spPr bwMode="auto">
            <a:xfrm>
              <a:off x="248136" y="1677850"/>
              <a:ext cx="474312" cy="527014"/>
            </a:xfrm>
            <a:prstGeom prst="rect">
              <a:avLst/>
            </a:prstGeom>
            <a:noFill/>
          </p:spPr>
        </p:pic>
      </p:grpSp>
      <p:sp>
        <p:nvSpPr>
          <p:cNvPr id="6" name="BlokTextu 5"/>
          <p:cNvSpPr txBox="1"/>
          <p:nvPr/>
        </p:nvSpPr>
        <p:spPr>
          <a:xfrm>
            <a:off x="2733211" y="3225750"/>
            <a:ext cx="830677" cy="369332"/>
          </a:xfrm>
          <a:prstGeom prst="rect">
            <a:avLst/>
          </a:prstGeom>
          <a:solidFill>
            <a:srgbClr val="A8A818"/>
          </a:solidFill>
          <a:ln>
            <a:solidFill>
              <a:srgbClr val="A8A818"/>
            </a:solidFill>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smtClean="0"/>
              <a:t>Games</a:t>
            </a:r>
          </a:p>
        </p:txBody>
      </p:sp>
      <p:sp>
        <p:nvSpPr>
          <p:cNvPr id="7" name="BlokTextu 6"/>
          <p:cNvSpPr txBox="1"/>
          <p:nvPr/>
        </p:nvSpPr>
        <p:spPr>
          <a:xfrm>
            <a:off x="827584" y="2217638"/>
            <a:ext cx="2736304" cy="646331"/>
          </a:xfrm>
          <a:prstGeom prst="rect">
            <a:avLst/>
          </a:prstGeom>
          <a:solidFill>
            <a:srgbClr val="A8A818"/>
          </a:solidFill>
          <a:ln>
            <a:solidFill>
              <a:srgbClr val="A8A818"/>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dirty="0" smtClean="0"/>
              <a:t>Phoneme recognizer</a:t>
            </a:r>
          </a:p>
          <a:p>
            <a:r>
              <a:rPr lang="en-US" dirty="0" smtClean="0"/>
              <a:t>Tongue tracking</a:t>
            </a:r>
          </a:p>
        </p:txBody>
      </p:sp>
      <p:sp>
        <p:nvSpPr>
          <p:cNvPr id="16" name="BlokTextu 15"/>
          <p:cNvSpPr txBox="1"/>
          <p:nvPr/>
        </p:nvSpPr>
        <p:spPr>
          <a:xfrm>
            <a:off x="7524328" y="3718773"/>
            <a:ext cx="1224136" cy="646331"/>
          </a:xfrm>
          <a:prstGeom prst="rect">
            <a:avLst/>
          </a:prstGeom>
          <a:solidFill>
            <a:srgbClr val="769535"/>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dirty="0" smtClean="0"/>
              <a:t>Web browser</a:t>
            </a:r>
            <a:endParaRPr lang="sk-SK" dirty="0"/>
          </a:p>
        </p:txBody>
      </p:sp>
      <p:sp>
        <p:nvSpPr>
          <p:cNvPr id="165" name="BlokTextu 164"/>
          <p:cNvSpPr txBox="1"/>
          <p:nvPr/>
        </p:nvSpPr>
        <p:spPr>
          <a:xfrm>
            <a:off x="4499992" y="4581128"/>
            <a:ext cx="1944216" cy="923330"/>
          </a:xfrm>
          <a:prstGeom prst="rect">
            <a:avLst/>
          </a:prstGeom>
          <a:solidFill>
            <a:srgbClr val="769535"/>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dirty="0" smtClean="0"/>
              <a:t>Tasks</a:t>
            </a:r>
          </a:p>
          <a:p>
            <a:r>
              <a:rPr lang="en-US" dirty="0" smtClean="0"/>
              <a:t>Reports</a:t>
            </a:r>
          </a:p>
          <a:p>
            <a:r>
              <a:rPr lang="en-US" dirty="0" smtClean="0"/>
              <a:t>Key moments</a:t>
            </a:r>
          </a:p>
        </p:txBody>
      </p:sp>
      <p:sp>
        <p:nvSpPr>
          <p:cNvPr id="27" name="BlokTextu 26"/>
          <p:cNvSpPr txBox="1"/>
          <p:nvPr/>
        </p:nvSpPr>
        <p:spPr>
          <a:xfrm>
            <a:off x="4572000" y="3059668"/>
            <a:ext cx="1872208" cy="369332"/>
          </a:xfrm>
          <a:prstGeom prst="rect">
            <a:avLst/>
          </a:prstGeom>
          <a:solidFill>
            <a:srgbClr val="769535"/>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dirty="0" smtClean="0"/>
              <a:t>Web application</a:t>
            </a:r>
          </a:p>
        </p:txBody>
      </p:sp>
      <p:pic>
        <p:nvPicPr>
          <p:cNvPr id="15362" name="Picture 2" descr="http://openclipart.org/image/800px/svg_to_png/94723/db.png"/>
          <p:cNvPicPr>
            <a:picLocks noChangeAspect="1" noChangeArrowheads="1"/>
          </p:cNvPicPr>
          <p:nvPr/>
        </p:nvPicPr>
        <p:blipFill>
          <a:blip r:embed="rId6" cstate="print"/>
          <a:srcRect/>
          <a:stretch>
            <a:fillRect/>
          </a:stretch>
        </p:blipFill>
        <p:spPr bwMode="auto">
          <a:xfrm flipH="1">
            <a:off x="5220072" y="3753128"/>
            <a:ext cx="552271" cy="611976"/>
          </a:xfrm>
          <a:prstGeom prst="rect">
            <a:avLst/>
          </a:prstGeom>
          <a:noFill/>
        </p:spPr>
      </p:pic>
      <p:cxnSp>
        <p:nvCxnSpPr>
          <p:cNvPr id="30" name="Rovná spojnica 29"/>
          <p:cNvCxnSpPr/>
          <p:nvPr/>
        </p:nvCxnSpPr>
        <p:spPr>
          <a:xfrm>
            <a:off x="5508104" y="4365104"/>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Rovná spojovacia šípka 31"/>
          <p:cNvCxnSpPr>
            <a:stCxn id="27" idx="2"/>
            <a:endCxn id="15362" idx="0"/>
          </p:cNvCxnSpPr>
          <p:nvPr/>
        </p:nvCxnSpPr>
        <p:spPr>
          <a:xfrm flipH="1">
            <a:off x="5496207" y="3429000"/>
            <a:ext cx="11897" cy="324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35" name="Picture 2" descr="http://openclipart.org/image/800px/svg_to_png/94723/db.png"/>
          <p:cNvPicPr>
            <a:picLocks noChangeAspect="1" noChangeArrowheads="1"/>
          </p:cNvPicPr>
          <p:nvPr/>
        </p:nvPicPr>
        <p:blipFill>
          <a:blip r:embed="rId6" cstate="print"/>
          <a:srcRect/>
          <a:stretch>
            <a:fillRect/>
          </a:stretch>
        </p:blipFill>
        <p:spPr bwMode="auto">
          <a:xfrm flipH="1">
            <a:off x="851377" y="3981926"/>
            <a:ext cx="552271" cy="611976"/>
          </a:xfrm>
          <a:prstGeom prst="rect">
            <a:avLst/>
          </a:prstGeom>
          <a:noFill/>
        </p:spPr>
      </p:pic>
      <p:sp>
        <p:nvSpPr>
          <p:cNvPr id="36" name="BlokTextu 35"/>
          <p:cNvSpPr txBox="1"/>
          <p:nvPr/>
        </p:nvSpPr>
        <p:spPr>
          <a:xfrm>
            <a:off x="1835696" y="4017838"/>
            <a:ext cx="1728192" cy="369332"/>
          </a:xfrm>
          <a:prstGeom prst="rect">
            <a:avLst/>
          </a:prstGeom>
          <a:solidFill>
            <a:srgbClr val="769535"/>
          </a:solidFill>
        </p:spPr>
        <p:style>
          <a:lnRef idx="1">
            <a:schemeClr val="accent3"/>
          </a:lnRef>
          <a:fillRef idx="3">
            <a:schemeClr val="accent3"/>
          </a:fillRef>
          <a:effectRef idx="2">
            <a:schemeClr val="accent3"/>
          </a:effectRef>
          <a:fontRef idx="minor">
            <a:schemeClr val="lt1"/>
          </a:fontRef>
        </p:style>
        <p:txBody>
          <a:bodyPr vert="horz" wrap="square" rtlCol="0" anchor="t" anchorCtr="0">
            <a:spAutoFit/>
          </a:bodyPr>
          <a:lstStyle/>
          <a:p>
            <a:r>
              <a:rPr lang="en-US" dirty="0" smtClean="0"/>
              <a:t>Synchronization</a:t>
            </a:r>
            <a:endParaRPr lang="sk-SK" dirty="0"/>
          </a:p>
        </p:txBody>
      </p:sp>
      <p:sp>
        <p:nvSpPr>
          <p:cNvPr id="38" name="BlokTextu 37"/>
          <p:cNvSpPr txBox="1"/>
          <p:nvPr/>
        </p:nvSpPr>
        <p:spPr>
          <a:xfrm>
            <a:off x="827584" y="4953942"/>
            <a:ext cx="2736304" cy="923330"/>
          </a:xfrm>
          <a:prstGeom prst="rect">
            <a:avLst/>
          </a:prstGeom>
          <a:solidFill>
            <a:srgbClr val="769535"/>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dirty="0" smtClean="0"/>
              <a:t>Tasks</a:t>
            </a:r>
          </a:p>
          <a:p>
            <a:r>
              <a:rPr lang="en-US" dirty="0" smtClean="0"/>
              <a:t>Reports</a:t>
            </a:r>
          </a:p>
          <a:p>
            <a:r>
              <a:rPr lang="en-US" dirty="0" smtClean="0"/>
              <a:t>Key moments</a:t>
            </a:r>
          </a:p>
        </p:txBody>
      </p:sp>
      <p:cxnSp>
        <p:nvCxnSpPr>
          <p:cNvPr id="40" name="Rovná spojovacia šípka 39"/>
          <p:cNvCxnSpPr/>
          <p:nvPr/>
        </p:nvCxnSpPr>
        <p:spPr>
          <a:xfrm>
            <a:off x="3275856" y="2852936"/>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Rovná spojovacia šípka 43"/>
          <p:cNvCxnSpPr/>
          <p:nvPr/>
        </p:nvCxnSpPr>
        <p:spPr>
          <a:xfrm flipH="1">
            <a:off x="1331640" y="4221088"/>
            <a:ext cx="50405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Rovná spojnica 45"/>
          <p:cNvCxnSpPr>
            <a:stCxn id="35" idx="2"/>
            <a:endCxn id="38" idx="0"/>
          </p:cNvCxnSpPr>
          <p:nvPr/>
        </p:nvCxnSpPr>
        <p:spPr>
          <a:xfrm>
            <a:off x="1127512" y="4593902"/>
            <a:ext cx="1068224"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Rovná spojovacia šípka 47"/>
          <p:cNvCxnSpPr/>
          <p:nvPr/>
        </p:nvCxnSpPr>
        <p:spPr>
          <a:xfrm>
            <a:off x="3923928" y="4005064"/>
            <a:ext cx="36004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Rovná spojovacia šípka 51"/>
          <p:cNvCxnSpPr/>
          <p:nvPr/>
        </p:nvCxnSpPr>
        <p:spPr>
          <a:xfrm flipH="1">
            <a:off x="6660232" y="4005064"/>
            <a:ext cx="576064"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7" name="BlokTextu 6"/>
          <p:cNvSpPr txBox="1"/>
          <p:nvPr/>
        </p:nvSpPr>
        <p:spPr>
          <a:xfrm>
            <a:off x="827584" y="3225750"/>
            <a:ext cx="1728192" cy="369332"/>
          </a:xfrm>
          <a:prstGeom prst="rect">
            <a:avLst/>
          </a:prstGeom>
          <a:solidFill>
            <a:srgbClr val="A8A818"/>
          </a:solidFill>
          <a:ln>
            <a:solidFill>
              <a:srgbClr val="A8A818"/>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dirty="0" smtClean="0"/>
              <a:t>Report manager</a:t>
            </a:r>
          </a:p>
        </p:txBody>
      </p:sp>
      <p:cxnSp>
        <p:nvCxnSpPr>
          <p:cNvPr id="63" name="Rovná spojovacia šípka 39"/>
          <p:cNvCxnSpPr/>
          <p:nvPr/>
        </p:nvCxnSpPr>
        <p:spPr>
          <a:xfrm>
            <a:off x="1619672" y="2852936"/>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3" name="Rovná spojovacia šípka 41"/>
          <p:cNvCxnSpPr/>
          <p:nvPr/>
        </p:nvCxnSpPr>
        <p:spPr>
          <a:xfrm flipH="1">
            <a:off x="1103719" y="3585790"/>
            <a:ext cx="11897" cy="39613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2" name="Nadpis 1"/>
          <p:cNvSpPr>
            <a:spLocks noGrp="1"/>
          </p:cNvSpPr>
          <p:nvPr>
            <p:ph type="title"/>
          </p:nvPr>
        </p:nvSpPr>
        <p:spPr>
          <a:xfrm>
            <a:off x="6228184" y="116632"/>
            <a:ext cx="3096344" cy="1143000"/>
          </a:xfrm>
        </p:spPr>
        <p:txBody>
          <a:bodyPr>
            <a:noAutofit/>
          </a:bodyPr>
          <a:lstStyle/>
          <a:p>
            <a:r>
              <a:rPr lang="en-US" sz="3600" b="1" dirty="0" smtClean="0">
                <a:solidFill>
                  <a:srgbClr val="669900"/>
                </a:solidFill>
                <a:latin typeface="+mn-lt"/>
                <a:ea typeface="+mn-ea"/>
                <a:cs typeface="+mn-cs"/>
              </a:rPr>
              <a:t>Architecture</a:t>
            </a:r>
            <a:r>
              <a:rPr lang="en-US" sz="3600" b="1" dirty="0" smtClean="0">
                <a:solidFill>
                  <a:srgbClr val="333333"/>
                </a:solidFill>
                <a:latin typeface="+mn-lt"/>
                <a:ea typeface="+mn-ea"/>
                <a:cs typeface="+mn-cs"/>
              </a:rPr>
              <a:t> </a:t>
            </a:r>
            <a:r>
              <a:rPr lang="en-US" sz="3600" b="1" dirty="0" smtClean="0">
                <a:solidFill>
                  <a:srgbClr val="669900"/>
                </a:solidFill>
                <a:latin typeface="+mn-lt"/>
                <a:ea typeface="+mn-ea"/>
                <a:cs typeface="+mn-cs"/>
              </a:rPr>
              <a:t>Overview</a:t>
            </a:r>
            <a:endParaRPr lang="sk-SK" sz="3600" b="1" dirty="0">
              <a:solidFill>
                <a:srgbClr val="669900"/>
              </a:solidFill>
              <a:latin typeface="+mn-lt"/>
              <a:ea typeface="+mn-ea"/>
              <a:cs typeface="+mn-cs"/>
            </a:endParaRPr>
          </a:p>
        </p:txBody>
      </p:sp>
      <p:pic>
        <p:nvPicPr>
          <p:cNvPr id="43" name="Picture 2" descr="http://appsplit.com/blog/wp-content/uploads/2011/11/Kinect-Coming-To-Sony-TVs-Windows-2.jpg"/>
          <p:cNvPicPr>
            <a:picLocks noChangeAspect="1" noChangeArrowheads="1"/>
          </p:cNvPicPr>
          <p:nvPr/>
        </p:nvPicPr>
        <p:blipFill>
          <a:blip r:embed="rId7" cstate="print">
            <a:clrChange>
              <a:clrFrom>
                <a:srgbClr val="FFFFFF"/>
              </a:clrFrom>
              <a:clrTo>
                <a:srgbClr val="FFFFFF">
                  <a:alpha val="0"/>
                </a:srgbClr>
              </a:clrTo>
            </a:clrChange>
          </a:blip>
          <a:srcRect b="50000"/>
          <a:stretch>
            <a:fillRect/>
          </a:stretch>
        </p:blipFill>
        <p:spPr bwMode="auto">
          <a:xfrm>
            <a:off x="2267744" y="1700808"/>
            <a:ext cx="1534795" cy="432048"/>
          </a:xfrm>
          <a:prstGeom prst="rect">
            <a:avLst/>
          </a:prstGeom>
          <a:noFill/>
        </p:spPr>
      </p:pic>
      <p:pic>
        <p:nvPicPr>
          <p:cNvPr id="45" name="Picture 4" descr="http://blogs.msdn.com/cfs-filesystemfile.ashx/__key/communityserver-components-imagefileviewer/CommunityServer-Blogs-Components-WeblogFiles-00-00-00-65-22/3678.MarekCejka_5F00_27_2D00_12_2D00_2010_2D00_16_2D00_25_2D00_26_5F00_index2.jpg_2D00_550x0.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483768" y="3429000"/>
            <a:ext cx="1440160" cy="694840"/>
          </a:xfrm>
          <a:prstGeom prst="rect">
            <a:avLst/>
          </a:prstGeom>
          <a:noFill/>
        </p:spPr>
      </p:pic>
      <p:pic>
        <p:nvPicPr>
          <p:cNvPr id="49" name="Picture 6" descr="http://www.arvixe.com/images/landing_pages/aspnet_mvc_hosting.png"/>
          <p:cNvPicPr>
            <a:picLocks noChangeAspect="1" noChangeArrowheads="1"/>
          </p:cNvPicPr>
          <p:nvPr/>
        </p:nvPicPr>
        <p:blipFill>
          <a:blip r:embed="rId9" cstate="print"/>
          <a:srcRect/>
          <a:stretch>
            <a:fillRect/>
          </a:stretch>
        </p:blipFill>
        <p:spPr bwMode="auto">
          <a:xfrm>
            <a:off x="4713536" y="2386800"/>
            <a:ext cx="1586656" cy="648072"/>
          </a:xfrm>
          <a:prstGeom prst="rect">
            <a:avLst/>
          </a:prstGeom>
          <a:noFill/>
        </p:spPr>
      </p:pic>
      <p:pic>
        <p:nvPicPr>
          <p:cNvPr id="50" name="Picture 8" descr="http://blogs.msdn.com/blogfiles/usisvde/WindowsLiveWriter/BuildDistributeDemosonVHD_C145/Windows%20Server%20brand%20logo%20h_2.png"/>
          <p:cNvPicPr>
            <a:picLocks noChangeAspect="1" noChangeArrowheads="1"/>
          </p:cNvPicPr>
          <p:nvPr/>
        </p:nvPicPr>
        <p:blipFill>
          <a:blip r:embed="rId10" cstate="print"/>
          <a:srcRect/>
          <a:stretch>
            <a:fillRect/>
          </a:stretch>
        </p:blipFill>
        <p:spPr bwMode="auto">
          <a:xfrm>
            <a:off x="5292080" y="1484784"/>
            <a:ext cx="3553345" cy="631706"/>
          </a:xfrm>
          <a:prstGeom prst="rect">
            <a:avLst/>
          </a:prstGeom>
          <a:noFill/>
        </p:spPr>
      </p:pic>
      <p:pic>
        <p:nvPicPr>
          <p:cNvPr id="51" name="Picture 20" descr="D:\netframework.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444208" y="5445224"/>
            <a:ext cx="2520280" cy="62067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Ondrej\Dropbox\iCup quattroformaggi\Prezentacia SK\webPatientsManagement.png"/>
          <p:cNvPicPr>
            <a:picLocks noChangeAspect="1" noChangeArrowheads="1"/>
          </p:cNvPicPr>
          <p:nvPr/>
        </p:nvPicPr>
        <p:blipFill>
          <a:blip r:embed="rId3" cstate="print"/>
          <a:stretch>
            <a:fillRect/>
          </a:stretch>
        </p:blipFill>
        <p:spPr bwMode="auto">
          <a:xfrm>
            <a:off x="0" y="1196752"/>
            <a:ext cx="7962759" cy="4142618"/>
          </a:xfrm>
          <a:prstGeom prst="rect">
            <a:avLst/>
          </a:prstGeom>
          <a:noFill/>
        </p:spPr>
      </p:pic>
      <p:pic>
        <p:nvPicPr>
          <p:cNvPr id="5" name="Picture 3" descr="C:\Users\Ondrej\Dropbox\iCup quattroformaggi\Prezentacia SK\webDetails.png"/>
          <p:cNvPicPr>
            <a:picLocks noChangeAspect="1" noChangeArrowheads="1"/>
          </p:cNvPicPr>
          <p:nvPr/>
        </p:nvPicPr>
        <p:blipFill>
          <a:blip r:embed="rId4" cstate="print"/>
          <a:stretch>
            <a:fillRect/>
          </a:stretch>
        </p:blipFill>
        <p:spPr bwMode="auto">
          <a:xfrm>
            <a:off x="827584" y="1844823"/>
            <a:ext cx="7163876" cy="4896545"/>
          </a:xfrm>
          <a:prstGeom prst="rect">
            <a:avLst/>
          </a:prstGeom>
          <a:noFill/>
        </p:spPr>
      </p:pic>
      <p:pic>
        <p:nvPicPr>
          <p:cNvPr id="6" name="Picture 4" descr="C:\Users\Ondrej\Dropbox\iCup quattroformaggi\Prezentacia SK\webKeyMomentsScreen.png"/>
          <p:cNvPicPr>
            <a:picLocks noChangeAspect="1" noChangeArrowheads="1"/>
          </p:cNvPicPr>
          <p:nvPr/>
        </p:nvPicPr>
        <p:blipFill>
          <a:blip r:embed="rId5" cstate="print"/>
          <a:stretch>
            <a:fillRect/>
          </a:stretch>
        </p:blipFill>
        <p:spPr bwMode="auto">
          <a:xfrm>
            <a:off x="1659269" y="2492896"/>
            <a:ext cx="7449235" cy="3456384"/>
          </a:xfrm>
          <a:prstGeom prst="rect">
            <a:avLst/>
          </a:prstGeom>
          <a:noFill/>
        </p:spPr>
      </p:pic>
      <p:pic>
        <p:nvPicPr>
          <p:cNvPr id="10" name="Obrázok 9" descr="Ramik.png"/>
          <p:cNvPicPr>
            <a:picLocks noChangeAspect="1"/>
          </p:cNvPicPr>
          <p:nvPr/>
        </p:nvPicPr>
        <p:blipFill>
          <a:blip r:embed="rId6" cstate="print"/>
          <a:stretch>
            <a:fillRect/>
          </a:stretch>
        </p:blipFill>
        <p:spPr>
          <a:xfrm>
            <a:off x="1" y="114516"/>
            <a:ext cx="9144000" cy="865721"/>
          </a:xfrm>
          <a:prstGeom prst="rect">
            <a:avLst/>
          </a:prstGeom>
        </p:spPr>
      </p:pic>
      <p:sp>
        <p:nvSpPr>
          <p:cNvPr id="11" name="Nadpis 1"/>
          <p:cNvSpPr>
            <a:spLocks noGrp="1"/>
          </p:cNvSpPr>
          <p:nvPr>
            <p:ph type="title"/>
          </p:nvPr>
        </p:nvSpPr>
        <p:spPr>
          <a:xfrm>
            <a:off x="457200" y="-27384"/>
            <a:ext cx="8229600" cy="1143000"/>
          </a:xfrm>
        </p:spPr>
        <p:txBody>
          <a:bodyPr>
            <a:normAutofit/>
          </a:bodyPr>
          <a:lstStyle/>
          <a:p>
            <a:r>
              <a:rPr lang="en-US" sz="4000" b="1" dirty="0" smtClean="0">
                <a:solidFill>
                  <a:srgbClr val="333333"/>
                </a:solidFill>
                <a:latin typeface="+mn-lt"/>
                <a:ea typeface="+mn-ea"/>
                <a:cs typeface="+mn-cs"/>
              </a:rPr>
              <a:t>Speech therapist’s interface</a:t>
            </a:r>
            <a:endParaRPr lang="sk-SK" sz="4000" b="1" dirty="0" smtClean="0">
              <a:solidFill>
                <a:srgbClr val="333333"/>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2.5"/>
                                          </p:val>
                                        </p:tav>
                                        <p:tav tm="100000">
                                          <p:val>
                                            <p:strVal val="#ppt_w"/>
                                          </p:val>
                                        </p:tav>
                                      </p:tavLst>
                                    </p:anim>
                                    <p:anim calcmode="lin" valueType="num">
                                      <p:cBhvr>
                                        <p:cTn id="8" dur="500" fill="hold"/>
                                        <p:tgtEl>
                                          <p:spTgt spid="3"/>
                                        </p:tgtEl>
                                        <p:attrNameLst>
                                          <p:attrName>ppt_h</p:attrName>
                                        </p:attrNameLst>
                                      </p:cBhvr>
                                      <p:tavLst>
                                        <p:tav tm="0">
                                          <p:val>
                                            <p:strVal val="#ppt_h*0.01"/>
                                          </p:val>
                                        </p:tav>
                                        <p:tav tm="100000">
                                          <p:val>
                                            <p:strVal val="#ppt_h"/>
                                          </p:val>
                                        </p:tav>
                                      </p:tavLst>
                                    </p:anim>
                                    <p:anim calcmode="lin" valueType="num">
                                      <p:cBhvr>
                                        <p:cTn id="9" dur="500" fill="hold"/>
                                        <p:tgtEl>
                                          <p:spTgt spid="3"/>
                                        </p:tgtEl>
                                        <p:attrNameLst>
                                          <p:attrName>ppt_x</p:attrName>
                                        </p:attrNameLst>
                                      </p:cBhvr>
                                      <p:tavLst>
                                        <p:tav tm="0">
                                          <p:val>
                                            <p:strVal val="#ppt_x"/>
                                          </p:val>
                                        </p:tav>
                                        <p:tav tm="100000">
                                          <p:val>
                                            <p:strVal val="#ppt_x"/>
                                          </p:val>
                                        </p:tav>
                                      </p:tavLst>
                                    </p:anim>
                                    <p:anim calcmode="lin" valueType="num">
                                      <p:cBhvr>
                                        <p:cTn id="10" dur="500" fill="hold"/>
                                        <p:tgtEl>
                                          <p:spTgt spid="3"/>
                                        </p:tgtEl>
                                        <p:attrNameLst>
                                          <p:attrName>ppt_y</p:attrName>
                                        </p:attrNameLst>
                                      </p:cBhvr>
                                      <p:tavLst>
                                        <p:tav tm="0">
                                          <p:val>
                                            <p:strVal val="#ppt_h+1"/>
                                          </p:val>
                                        </p:tav>
                                        <p:tav tm="100000">
                                          <p:val>
                                            <p:strVal val="#ppt_y"/>
                                          </p:val>
                                        </p:tav>
                                      </p:tavLst>
                                    </p:anim>
                                    <p:animEffect transition="in" filter="fade">
                                      <p:cBhvr>
                                        <p:cTn id="11" dur="500"/>
                                        <p:tgtEl>
                                          <p:spTgt spid="3"/>
                                        </p:tgtEl>
                                      </p:cBhvr>
                                    </p:animEffect>
                                  </p:childTnLst>
                                </p:cTn>
                              </p:par>
                            </p:childTnLst>
                          </p:cTn>
                        </p:par>
                        <p:par>
                          <p:cTn id="12" fill="hold">
                            <p:stCondLst>
                              <p:cond delay="500"/>
                            </p:stCondLst>
                            <p:childTnLst>
                              <p:par>
                                <p:cTn id="13" presetID="58" presetClass="entr" presetSubtype="0" accel="10000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ppt_w*2.5"/>
                                          </p:val>
                                        </p:tav>
                                        <p:tav tm="100000">
                                          <p:val>
                                            <p:strVal val="#ppt_w"/>
                                          </p:val>
                                        </p:tav>
                                      </p:tavLst>
                                    </p:anim>
                                    <p:anim calcmode="lin" valueType="num">
                                      <p:cBhvr>
                                        <p:cTn id="16" dur="500" fill="hold"/>
                                        <p:tgtEl>
                                          <p:spTgt spid="5"/>
                                        </p:tgtEl>
                                        <p:attrNameLst>
                                          <p:attrName>ppt_h</p:attrName>
                                        </p:attrNameLst>
                                      </p:cBhvr>
                                      <p:tavLst>
                                        <p:tav tm="0">
                                          <p:val>
                                            <p:strVal val="#ppt_h*0.01"/>
                                          </p:val>
                                        </p:tav>
                                        <p:tav tm="100000">
                                          <p:val>
                                            <p:strVal val="#ppt_h"/>
                                          </p:val>
                                        </p:tav>
                                      </p:tavLst>
                                    </p:anim>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h+1"/>
                                          </p:val>
                                        </p:tav>
                                        <p:tav tm="100000">
                                          <p:val>
                                            <p:strVal val="#ppt_y"/>
                                          </p:val>
                                        </p:tav>
                                      </p:tavLst>
                                    </p:anim>
                                    <p:animEffect transition="in" filter="fade">
                                      <p:cBhvr>
                                        <p:cTn id="19" dur="500"/>
                                        <p:tgtEl>
                                          <p:spTgt spid="5"/>
                                        </p:tgtEl>
                                      </p:cBhvr>
                                    </p:animEffect>
                                  </p:childTnLst>
                                </p:cTn>
                              </p:par>
                            </p:childTnLst>
                          </p:cTn>
                        </p:par>
                        <p:par>
                          <p:cTn id="20" fill="hold">
                            <p:stCondLst>
                              <p:cond delay="1000"/>
                            </p:stCondLst>
                            <p:childTnLst>
                              <p:par>
                                <p:cTn id="21" presetID="58" presetClass="entr" presetSubtype="0" ac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2.5"/>
                                          </p:val>
                                        </p:tav>
                                        <p:tav tm="100000">
                                          <p:val>
                                            <p:strVal val="#ppt_w"/>
                                          </p:val>
                                        </p:tav>
                                      </p:tavLst>
                                    </p:anim>
                                    <p:anim calcmode="lin" valueType="num">
                                      <p:cBhvr>
                                        <p:cTn id="24" dur="500" fill="hold"/>
                                        <p:tgtEl>
                                          <p:spTgt spid="6"/>
                                        </p:tgtEl>
                                        <p:attrNameLst>
                                          <p:attrName>ppt_h</p:attrName>
                                        </p:attrNameLst>
                                      </p:cBhvr>
                                      <p:tavLst>
                                        <p:tav tm="0">
                                          <p:val>
                                            <p:strVal val="#ppt_h*0.01"/>
                                          </p:val>
                                        </p:tav>
                                        <p:tav tm="100000">
                                          <p:val>
                                            <p:strVal val="#ppt_h"/>
                                          </p:val>
                                        </p:tav>
                                      </p:tavLst>
                                    </p:anim>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h+1"/>
                                          </p:val>
                                        </p:tav>
                                        <p:tav tm="100000">
                                          <p:val>
                                            <p:strVal val="#ppt_y"/>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Ramik.png"/>
          <p:cNvPicPr>
            <a:picLocks noChangeAspect="1"/>
          </p:cNvPicPr>
          <p:nvPr/>
        </p:nvPicPr>
        <p:blipFill>
          <a:blip r:embed="rId3" cstate="print"/>
          <a:stretch>
            <a:fillRect/>
          </a:stretch>
        </p:blipFill>
        <p:spPr>
          <a:xfrm>
            <a:off x="1" y="114516"/>
            <a:ext cx="9144000" cy="865721"/>
          </a:xfrm>
          <a:prstGeom prst="rect">
            <a:avLst/>
          </a:prstGeom>
        </p:spPr>
      </p:pic>
      <p:sp>
        <p:nvSpPr>
          <p:cNvPr id="8" name="Nadpis 1"/>
          <p:cNvSpPr txBox="1">
            <a:spLocks/>
          </p:cNvSpPr>
          <p:nvPr/>
        </p:nvSpPr>
        <p:spPr>
          <a:xfrm>
            <a:off x="457200" y="-2738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E2E2E2"/>
                </a:solidFill>
              </a:rPr>
              <a:t>Business model</a:t>
            </a:r>
            <a:endParaRPr kumimoji="0" lang="sk-SK" sz="4000" b="1" i="0" u="none" strike="noStrike" kern="1200" cap="none" spc="0" normalizeH="0" baseline="0" noProof="0" dirty="0">
              <a:ln>
                <a:noFill/>
              </a:ln>
              <a:solidFill>
                <a:srgbClr val="E2E2E2"/>
              </a:solidFill>
              <a:effectLst/>
              <a:uLnTx/>
              <a:uFillTx/>
              <a:latin typeface="+mn-lt"/>
              <a:ea typeface="+mn-ea"/>
              <a:cs typeface="+mn-cs"/>
            </a:endParaRPr>
          </a:p>
        </p:txBody>
      </p:sp>
      <p:pic>
        <p:nvPicPr>
          <p:cNvPr id="1026" name="Picture 2" descr="C:\Dropbox\Share\iCup quattroformaggi\Prezentacia RU\spot.JPG"/>
          <p:cNvPicPr>
            <a:picLocks noChangeAspect="1" noChangeArrowheads="1"/>
          </p:cNvPicPr>
          <p:nvPr/>
        </p:nvPicPr>
        <p:blipFill>
          <a:blip r:embed="rId4" cstate="print"/>
          <a:srcRect/>
          <a:stretch>
            <a:fillRect/>
          </a:stretch>
        </p:blipFill>
        <p:spPr bwMode="auto">
          <a:xfrm>
            <a:off x="1835696" y="2420888"/>
            <a:ext cx="5400600" cy="3615660"/>
          </a:xfrm>
          <a:prstGeom prst="rect">
            <a:avLst/>
          </a:prstGeom>
          <a:noFill/>
        </p:spPr>
      </p:pic>
      <p:sp>
        <p:nvSpPr>
          <p:cNvPr id="6" name="BlokTextu 7"/>
          <p:cNvSpPr txBox="1"/>
          <p:nvPr/>
        </p:nvSpPr>
        <p:spPr>
          <a:xfrm>
            <a:off x="395536" y="1196752"/>
            <a:ext cx="8352928" cy="1077218"/>
          </a:xfrm>
          <a:prstGeom prst="rect">
            <a:avLst/>
          </a:prstGeom>
          <a:noFill/>
        </p:spPr>
        <p:txBody>
          <a:bodyPr wrap="square" rtlCol="0">
            <a:spAutoFit/>
          </a:bodyPr>
          <a:lstStyle/>
          <a:p>
            <a:pPr algn="ctr"/>
            <a:r>
              <a:rPr lang="en-US" sz="3200" dirty="0" err="1" smtClean="0"/>
              <a:t>Speekle</a:t>
            </a:r>
            <a:r>
              <a:rPr lang="en-US" sz="3200" dirty="0" smtClean="0"/>
              <a:t> on</a:t>
            </a:r>
          </a:p>
          <a:p>
            <a:pPr algn="ctr"/>
            <a:r>
              <a:rPr lang="en-US" sz="3200" dirty="0" smtClean="0"/>
              <a:t>Junior Achievement Start</a:t>
            </a:r>
            <a:r>
              <a:rPr lang="sk-SK" sz="3200" dirty="0" smtClean="0"/>
              <a:t>-</a:t>
            </a:r>
            <a:r>
              <a:rPr lang="en-US" sz="3200" dirty="0" smtClean="0"/>
              <a:t>Up Competition</a:t>
            </a:r>
          </a:p>
        </p:txBody>
      </p:sp>
      <p:sp>
        <p:nvSpPr>
          <p:cNvPr id="9" name="BlokTextu 7"/>
          <p:cNvSpPr txBox="1"/>
          <p:nvPr/>
        </p:nvSpPr>
        <p:spPr>
          <a:xfrm>
            <a:off x="467544" y="6021288"/>
            <a:ext cx="8352928" cy="769441"/>
          </a:xfrm>
          <a:prstGeom prst="rect">
            <a:avLst/>
          </a:prstGeom>
          <a:noFill/>
        </p:spPr>
        <p:txBody>
          <a:bodyPr wrap="square" rtlCol="0">
            <a:spAutoFit/>
          </a:bodyPr>
          <a:lstStyle/>
          <a:p>
            <a:pPr algn="ctr"/>
            <a:r>
              <a:rPr lang="en-US" sz="4400" dirty="0" smtClean="0"/>
              <a:t>WE WON!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8" presetClass="entr" presetSubtype="0" accel="10000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strVal val="#ppt_w*2.5"/>
                                          </p:val>
                                        </p:tav>
                                        <p:tav tm="100000">
                                          <p:val>
                                            <p:strVal val="#ppt_w"/>
                                          </p:val>
                                        </p:tav>
                                      </p:tavLst>
                                    </p:anim>
                                    <p:anim calcmode="lin" valueType="num">
                                      <p:cBhvr>
                                        <p:cTn id="13" dur="500" fill="hold"/>
                                        <p:tgtEl>
                                          <p:spTgt spid="1026"/>
                                        </p:tgtEl>
                                        <p:attrNameLst>
                                          <p:attrName>ppt_h</p:attrName>
                                        </p:attrNameLst>
                                      </p:cBhvr>
                                      <p:tavLst>
                                        <p:tav tm="0">
                                          <p:val>
                                            <p:strVal val="#ppt_h*0.01"/>
                                          </p:val>
                                        </p:tav>
                                        <p:tav tm="100000">
                                          <p:val>
                                            <p:strVal val="#ppt_h"/>
                                          </p:val>
                                        </p:tav>
                                      </p:tavLst>
                                    </p:anim>
                                    <p:anim calcmode="lin" valueType="num">
                                      <p:cBhvr>
                                        <p:cTn id="14" dur="500" fill="hold"/>
                                        <p:tgtEl>
                                          <p:spTgt spid="1026"/>
                                        </p:tgtEl>
                                        <p:attrNameLst>
                                          <p:attrName>ppt_x</p:attrName>
                                        </p:attrNameLst>
                                      </p:cBhvr>
                                      <p:tavLst>
                                        <p:tav tm="0">
                                          <p:val>
                                            <p:strVal val="#ppt_x"/>
                                          </p:val>
                                        </p:tav>
                                        <p:tav tm="100000">
                                          <p:val>
                                            <p:strVal val="#ppt_x"/>
                                          </p:val>
                                        </p:tav>
                                      </p:tavLst>
                                    </p:anim>
                                    <p:anim calcmode="lin" valueType="num">
                                      <p:cBhvr>
                                        <p:cTn id="15" dur="500" fill="hold"/>
                                        <p:tgtEl>
                                          <p:spTgt spid="1026"/>
                                        </p:tgtEl>
                                        <p:attrNameLst>
                                          <p:attrName>ppt_y</p:attrName>
                                        </p:attrNameLst>
                                      </p:cBhvr>
                                      <p:tavLst>
                                        <p:tav tm="0">
                                          <p:val>
                                            <p:strVal val="#ppt_h+1"/>
                                          </p:val>
                                        </p:tav>
                                        <p:tav tm="100000">
                                          <p:val>
                                            <p:strVal val="#ppt_y"/>
                                          </p:val>
                                        </p:tav>
                                      </p:tavLst>
                                    </p:anim>
                                    <p:animEffect transition="in" filter="fade">
                                      <p:cBhvr>
                                        <p:cTn id="16" dur="500"/>
                                        <p:tgtEl>
                                          <p:spTgt spid="1026"/>
                                        </p:tgtEl>
                                      </p:cBhvr>
                                    </p:animEffect>
                                  </p:childTnLst>
                                </p:cTn>
                              </p:par>
                              <p:par>
                                <p:cTn id="17" presetID="58" presetClass="entr" presetSubtype="0" accel="100000" fill="hold" grpId="2"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2.5"/>
                                          </p:val>
                                        </p:tav>
                                        <p:tav tm="100000">
                                          <p:val>
                                            <p:strVal val="#ppt_w"/>
                                          </p:val>
                                        </p:tav>
                                      </p:tavLst>
                                    </p:anim>
                                    <p:anim calcmode="lin" valueType="num">
                                      <p:cBhvr>
                                        <p:cTn id="20" dur="500" fill="hold"/>
                                        <p:tgtEl>
                                          <p:spTgt spid="9"/>
                                        </p:tgtEl>
                                        <p:attrNameLst>
                                          <p:attrName>ppt_h</p:attrName>
                                        </p:attrNameLst>
                                      </p:cBhvr>
                                      <p:tavLst>
                                        <p:tav tm="0">
                                          <p:val>
                                            <p:strVal val="#ppt_h*0.01"/>
                                          </p:val>
                                        </p:tav>
                                        <p:tav tm="100000">
                                          <p:val>
                                            <p:strVal val="#ppt_h"/>
                                          </p:val>
                                        </p:tav>
                                      </p:tavLst>
                                    </p:anim>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h+1"/>
                                          </p:val>
                                        </p:tav>
                                        <p:tav tm="100000">
                                          <p:val>
                                            <p:strVal val="#ppt_y"/>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Ramik.png"/>
          <p:cNvPicPr>
            <a:picLocks noChangeAspect="1"/>
          </p:cNvPicPr>
          <p:nvPr/>
        </p:nvPicPr>
        <p:blipFill>
          <a:blip r:embed="rId3" cstate="print"/>
          <a:stretch>
            <a:fillRect/>
          </a:stretch>
        </p:blipFill>
        <p:spPr>
          <a:xfrm>
            <a:off x="1" y="114516"/>
            <a:ext cx="9144000" cy="865721"/>
          </a:xfrm>
          <a:prstGeom prst="rect">
            <a:avLst/>
          </a:prstGeom>
        </p:spPr>
      </p:pic>
      <p:sp>
        <p:nvSpPr>
          <p:cNvPr id="8" name="Nadpis 1"/>
          <p:cNvSpPr txBox="1">
            <a:spLocks/>
          </p:cNvSpPr>
          <p:nvPr/>
        </p:nvSpPr>
        <p:spPr>
          <a:xfrm>
            <a:off x="457200" y="-2738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E2E2E2"/>
                </a:solidFill>
              </a:rPr>
              <a:t>Channels</a:t>
            </a:r>
            <a:endParaRPr kumimoji="0" lang="sk-SK" sz="4000" b="1" i="0" u="none" strike="noStrike" kern="1200" cap="none" spc="0" normalizeH="0" baseline="0" noProof="0" dirty="0">
              <a:ln>
                <a:noFill/>
              </a:ln>
              <a:solidFill>
                <a:srgbClr val="E2E2E2"/>
              </a:solidFill>
              <a:effectLst/>
              <a:uLnTx/>
              <a:uFillTx/>
              <a:latin typeface="+mn-lt"/>
              <a:ea typeface="+mn-ea"/>
              <a:cs typeface="+mn-cs"/>
            </a:endParaRPr>
          </a:p>
        </p:txBody>
      </p:sp>
      <p:pic>
        <p:nvPicPr>
          <p:cNvPr id="1026" name="Picture 2" descr="C:\Dropbox\Share\iCup quattroformaggi\Prezentacia RU\Channels.png"/>
          <p:cNvPicPr>
            <a:picLocks noChangeAspect="1" noChangeArrowheads="1"/>
          </p:cNvPicPr>
          <p:nvPr/>
        </p:nvPicPr>
        <p:blipFill>
          <a:blip r:embed="rId4" cstate="print"/>
          <a:stretch>
            <a:fillRect/>
          </a:stretch>
        </p:blipFill>
        <p:spPr bwMode="auto">
          <a:xfrm>
            <a:off x="613083" y="1151656"/>
            <a:ext cx="8004997" cy="56613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4"/>
          <p:cNvSpPr/>
          <p:nvPr/>
        </p:nvSpPr>
        <p:spPr>
          <a:xfrm>
            <a:off x="467544" y="1340768"/>
            <a:ext cx="8208912" cy="3960440"/>
          </a:xfrm>
          <a:prstGeom prst="rect">
            <a:avLst/>
          </a:prstGeom>
          <a:solidFill>
            <a:srgbClr val="333333"/>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dirty="0"/>
          </a:p>
        </p:txBody>
      </p:sp>
      <p:pic>
        <p:nvPicPr>
          <p:cNvPr id="4" name="Zástupný symbol obsahu 3" descr="speech_therapy.jpg"/>
          <p:cNvPicPr>
            <a:picLocks noGrp="1" noChangeAspect="1"/>
          </p:cNvPicPr>
          <p:nvPr>
            <p:ph idx="1"/>
          </p:nvPr>
        </p:nvPicPr>
        <p:blipFill>
          <a:blip r:embed="rId2" cstate="print"/>
          <a:stretch>
            <a:fillRect/>
          </a:stretch>
        </p:blipFill>
        <p:spPr>
          <a:xfrm>
            <a:off x="179512" y="2204864"/>
            <a:ext cx="8759153" cy="2382119"/>
          </a:xfrm>
          <a:scene3d>
            <a:camera prst="orthographicFront"/>
            <a:lightRig rig="threePt" dir="t"/>
          </a:scene3d>
          <a:sp3d>
            <a:bevelT prst="angle"/>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ok 11" descr="Ramik.png"/>
          <p:cNvPicPr>
            <a:picLocks noChangeAspect="1"/>
          </p:cNvPicPr>
          <p:nvPr/>
        </p:nvPicPr>
        <p:blipFill>
          <a:blip r:embed="rId3" cstate="print"/>
          <a:stretch>
            <a:fillRect/>
          </a:stretch>
        </p:blipFill>
        <p:spPr>
          <a:xfrm>
            <a:off x="1" y="114516"/>
            <a:ext cx="9144000" cy="865721"/>
          </a:xfrm>
          <a:prstGeom prst="rect">
            <a:avLst/>
          </a:prstGeom>
        </p:spPr>
      </p:pic>
      <p:sp>
        <p:nvSpPr>
          <p:cNvPr id="13" name="Nadpis 1"/>
          <p:cNvSpPr>
            <a:spLocks noGrp="1"/>
          </p:cNvSpPr>
          <p:nvPr>
            <p:ph type="title"/>
          </p:nvPr>
        </p:nvSpPr>
        <p:spPr>
          <a:xfrm>
            <a:off x="457200" y="-27384"/>
            <a:ext cx="8229600" cy="1143000"/>
          </a:xfrm>
        </p:spPr>
        <p:txBody>
          <a:bodyPr>
            <a:normAutofit/>
          </a:bodyPr>
          <a:lstStyle/>
          <a:p>
            <a:pPr lvl="0">
              <a:defRPr/>
            </a:pPr>
            <a:r>
              <a:rPr lang="en-US" sz="4000" b="1" dirty="0" smtClean="0">
                <a:solidFill>
                  <a:srgbClr val="E2E2E2"/>
                </a:solidFill>
              </a:rPr>
              <a:t>Business</a:t>
            </a:r>
            <a:r>
              <a:rPr lang="sk-SK" sz="4000" b="1" dirty="0" smtClean="0">
                <a:solidFill>
                  <a:srgbClr val="E2E2E2"/>
                </a:solidFill>
              </a:rPr>
              <a:t> model</a:t>
            </a:r>
            <a:endParaRPr lang="sk-SK" sz="4000" b="1" dirty="0">
              <a:solidFill>
                <a:srgbClr val="E2E2E2"/>
              </a:solidFill>
            </a:endParaRPr>
          </a:p>
        </p:txBody>
      </p:sp>
      <p:sp>
        <p:nvSpPr>
          <p:cNvPr id="15" name="BlokTextu 7"/>
          <p:cNvSpPr txBox="1"/>
          <p:nvPr/>
        </p:nvSpPr>
        <p:spPr>
          <a:xfrm>
            <a:off x="251520" y="1196752"/>
            <a:ext cx="8640960" cy="1200329"/>
          </a:xfrm>
          <a:prstGeom prst="rect">
            <a:avLst/>
          </a:prstGeom>
          <a:noFill/>
        </p:spPr>
        <p:txBody>
          <a:bodyPr wrap="square" rtlCol="0">
            <a:spAutoFit/>
          </a:bodyPr>
          <a:lstStyle/>
          <a:p>
            <a:pPr algn="ctr"/>
            <a:r>
              <a:rPr lang="en-US" sz="3600" dirty="0" smtClean="0"/>
              <a:t>Average price for one just</a:t>
            </a:r>
          </a:p>
          <a:p>
            <a:pPr algn="ctr"/>
            <a:r>
              <a:rPr lang="en-US" sz="3600" dirty="0" smtClean="0"/>
              <a:t>one session is </a:t>
            </a:r>
            <a:r>
              <a:rPr lang="en-US" sz="3600" b="1" dirty="0" smtClean="0"/>
              <a:t>18</a:t>
            </a:r>
            <a:r>
              <a:rPr lang="sk-SK" sz="3600" b="1" dirty="0" smtClean="0"/>
              <a:t>€</a:t>
            </a:r>
            <a:r>
              <a:rPr lang="en-US" sz="3600" b="1" dirty="0" smtClean="0"/>
              <a:t> </a:t>
            </a:r>
          </a:p>
        </p:txBody>
      </p:sp>
      <p:sp>
        <p:nvSpPr>
          <p:cNvPr id="24" name="BlokTextu 7"/>
          <p:cNvSpPr txBox="1"/>
          <p:nvPr/>
        </p:nvSpPr>
        <p:spPr>
          <a:xfrm>
            <a:off x="1259632" y="2924944"/>
            <a:ext cx="6552728" cy="646331"/>
          </a:xfrm>
          <a:prstGeom prst="rect">
            <a:avLst/>
          </a:prstGeom>
          <a:noFill/>
        </p:spPr>
        <p:txBody>
          <a:bodyPr wrap="square" rtlCol="0">
            <a:spAutoFit/>
          </a:bodyPr>
          <a:lstStyle/>
          <a:p>
            <a:pPr algn="ctr"/>
            <a:r>
              <a:rPr lang="en-US" sz="3600" dirty="0" smtClean="0"/>
              <a:t>Price for </a:t>
            </a:r>
            <a:r>
              <a:rPr lang="en-US" sz="3600" dirty="0" err="1" smtClean="0"/>
              <a:t>TalkLand</a:t>
            </a:r>
            <a:r>
              <a:rPr lang="en-US" sz="3600" dirty="0" smtClean="0"/>
              <a:t> </a:t>
            </a:r>
            <a:r>
              <a:rPr lang="en-US" sz="3600" b="1" dirty="0" smtClean="0"/>
              <a:t>35</a:t>
            </a:r>
            <a:r>
              <a:rPr lang="sk-SK" sz="3600" b="1" dirty="0" smtClean="0"/>
              <a:t>€</a:t>
            </a:r>
            <a:endParaRPr lang="en-US" sz="3600" b="1" dirty="0" smtClean="0"/>
          </a:p>
        </p:txBody>
      </p:sp>
      <p:sp>
        <p:nvSpPr>
          <p:cNvPr id="26" name="BlokTextu 7"/>
          <p:cNvSpPr txBox="1"/>
          <p:nvPr/>
        </p:nvSpPr>
        <p:spPr>
          <a:xfrm>
            <a:off x="395536" y="5734997"/>
            <a:ext cx="8352928" cy="646331"/>
          </a:xfrm>
          <a:prstGeom prst="rect">
            <a:avLst/>
          </a:prstGeom>
          <a:noFill/>
        </p:spPr>
        <p:txBody>
          <a:bodyPr wrap="square" rtlCol="0">
            <a:spAutoFit/>
          </a:bodyPr>
          <a:lstStyle/>
          <a:p>
            <a:pPr algn="ctr"/>
            <a:r>
              <a:rPr lang="en-US" sz="3600" dirty="0" smtClean="0"/>
              <a:t>23000 x 35 </a:t>
            </a:r>
            <a:r>
              <a:rPr lang="sk-SK" sz="3600" dirty="0" smtClean="0"/>
              <a:t>€</a:t>
            </a:r>
            <a:r>
              <a:rPr lang="en-US" sz="3600" dirty="0" smtClean="0"/>
              <a:t> x 20% = </a:t>
            </a:r>
            <a:r>
              <a:rPr lang="en-US" sz="3600" b="1" dirty="0" smtClean="0"/>
              <a:t>161000</a:t>
            </a:r>
            <a:r>
              <a:rPr lang="sk-SK" sz="3600" b="1" dirty="0" smtClean="0"/>
              <a:t> €</a:t>
            </a:r>
            <a:r>
              <a:rPr lang="en-US" sz="3600" dirty="0" smtClean="0"/>
              <a:t> </a:t>
            </a:r>
          </a:p>
        </p:txBody>
      </p:sp>
      <p:sp>
        <p:nvSpPr>
          <p:cNvPr id="28" name="BlokTextu 7"/>
          <p:cNvSpPr txBox="1"/>
          <p:nvPr/>
        </p:nvSpPr>
        <p:spPr>
          <a:xfrm>
            <a:off x="1259632" y="4028871"/>
            <a:ext cx="6552728" cy="1200329"/>
          </a:xfrm>
          <a:prstGeom prst="rect">
            <a:avLst/>
          </a:prstGeom>
          <a:noFill/>
        </p:spPr>
        <p:txBody>
          <a:bodyPr wrap="square" rtlCol="0">
            <a:spAutoFit/>
          </a:bodyPr>
          <a:lstStyle/>
          <a:p>
            <a:pPr algn="ctr"/>
            <a:r>
              <a:rPr lang="en-US" sz="3600" b="1" dirty="0" smtClean="0"/>
              <a:t>23000</a:t>
            </a:r>
            <a:r>
              <a:rPr lang="en-US" sz="3600" dirty="0" smtClean="0"/>
              <a:t> Slovak children with speech disorders yearly</a:t>
            </a:r>
            <a:endParaRPr lang="en-US" sz="36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6"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ropbox\Share\iCup\klinickologopedicke dni\photos\DSC_6435.jpg"/>
          <p:cNvPicPr>
            <a:picLocks noChangeAspect="1" noChangeArrowheads="1"/>
          </p:cNvPicPr>
          <p:nvPr/>
        </p:nvPicPr>
        <p:blipFill>
          <a:blip r:embed="rId3" cstate="print"/>
          <a:srcRect/>
          <a:stretch>
            <a:fillRect/>
          </a:stretch>
        </p:blipFill>
        <p:spPr bwMode="auto">
          <a:xfrm>
            <a:off x="683568" y="2458293"/>
            <a:ext cx="4999273" cy="3346971"/>
          </a:xfrm>
          <a:prstGeom prst="rect">
            <a:avLst/>
          </a:prstGeom>
          <a:noFill/>
        </p:spPr>
      </p:pic>
      <p:pic>
        <p:nvPicPr>
          <p:cNvPr id="9" name="Obrázok 8" descr="Ramik.png"/>
          <p:cNvPicPr>
            <a:picLocks noChangeAspect="1"/>
          </p:cNvPicPr>
          <p:nvPr/>
        </p:nvPicPr>
        <p:blipFill>
          <a:blip r:embed="rId4" cstate="print"/>
          <a:stretch>
            <a:fillRect/>
          </a:stretch>
        </p:blipFill>
        <p:spPr>
          <a:xfrm>
            <a:off x="1" y="114516"/>
            <a:ext cx="9144000" cy="865721"/>
          </a:xfrm>
          <a:prstGeom prst="rect">
            <a:avLst/>
          </a:prstGeom>
        </p:spPr>
      </p:pic>
      <p:sp>
        <p:nvSpPr>
          <p:cNvPr id="10" name="Nadpis 1"/>
          <p:cNvSpPr>
            <a:spLocks noGrp="1"/>
          </p:cNvSpPr>
          <p:nvPr>
            <p:ph type="title"/>
          </p:nvPr>
        </p:nvSpPr>
        <p:spPr>
          <a:xfrm>
            <a:off x="457200" y="-27384"/>
            <a:ext cx="8229600" cy="1143000"/>
          </a:xfrm>
        </p:spPr>
        <p:txBody>
          <a:bodyPr>
            <a:normAutofit/>
          </a:bodyPr>
          <a:lstStyle/>
          <a:p>
            <a:r>
              <a:rPr lang="en-US" sz="4000" b="1" dirty="0" smtClean="0">
                <a:solidFill>
                  <a:srgbClr val="E2E2E2"/>
                </a:solidFill>
                <a:latin typeface="+mn-lt"/>
                <a:ea typeface="+mn-ea"/>
                <a:cs typeface="+mn-cs"/>
              </a:rPr>
              <a:t>International conference</a:t>
            </a:r>
            <a:endParaRPr lang="sk-SK" sz="4000" b="1" dirty="0">
              <a:solidFill>
                <a:srgbClr val="E2E2E2"/>
              </a:solidFill>
              <a:latin typeface="+mn-lt"/>
              <a:ea typeface="+mn-ea"/>
              <a:cs typeface="+mn-cs"/>
            </a:endParaRPr>
          </a:p>
        </p:txBody>
      </p:sp>
      <p:sp>
        <p:nvSpPr>
          <p:cNvPr id="6" name="BlokTextu 7"/>
          <p:cNvSpPr txBox="1"/>
          <p:nvPr/>
        </p:nvSpPr>
        <p:spPr>
          <a:xfrm>
            <a:off x="395536" y="1199654"/>
            <a:ext cx="8352928" cy="1077218"/>
          </a:xfrm>
          <a:prstGeom prst="rect">
            <a:avLst/>
          </a:prstGeom>
          <a:noFill/>
        </p:spPr>
        <p:txBody>
          <a:bodyPr wrap="square" rtlCol="0">
            <a:spAutoFit/>
          </a:bodyPr>
          <a:lstStyle/>
          <a:p>
            <a:pPr algn="ctr"/>
            <a:r>
              <a:rPr lang="en-US" sz="3200" dirty="0" smtClean="0"/>
              <a:t>Sibilants are pronounced the same way</a:t>
            </a:r>
          </a:p>
          <a:p>
            <a:pPr algn="ctr"/>
            <a:r>
              <a:rPr lang="en-US" sz="3200" dirty="0" smtClean="0"/>
              <a:t>in many languages.</a:t>
            </a:r>
          </a:p>
        </p:txBody>
      </p:sp>
      <p:pic>
        <p:nvPicPr>
          <p:cNvPr id="1026" name="Picture 2" descr="C:\Dropbox\Share\iCup\klinickologopedicke dni\photos\DSC_6411.jpg"/>
          <p:cNvPicPr>
            <a:picLocks noChangeAspect="1" noChangeArrowheads="1"/>
          </p:cNvPicPr>
          <p:nvPr/>
        </p:nvPicPr>
        <p:blipFill>
          <a:blip r:embed="rId5" cstate="print"/>
          <a:srcRect/>
          <a:stretch>
            <a:fillRect/>
          </a:stretch>
        </p:blipFill>
        <p:spPr bwMode="auto">
          <a:xfrm>
            <a:off x="323528" y="4186306"/>
            <a:ext cx="3816424" cy="2555062"/>
          </a:xfrm>
          <a:prstGeom prst="rect">
            <a:avLst/>
          </a:prstGeom>
          <a:noFill/>
        </p:spPr>
      </p:pic>
      <p:pic>
        <p:nvPicPr>
          <p:cNvPr id="2" name="Picture 2" descr="C:\Dropbox\Share\iCup\klinickologopedicke dni\photos\DSC_6463.jpg"/>
          <p:cNvPicPr>
            <a:picLocks noChangeAspect="1" noChangeArrowheads="1"/>
          </p:cNvPicPr>
          <p:nvPr/>
        </p:nvPicPr>
        <p:blipFill>
          <a:blip r:embed="rId6" cstate="print"/>
          <a:srcRect/>
          <a:stretch>
            <a:fillRect/>
          </a:stretch>
        </p:blipFill>
        <p:spPr bwMode="auto">
          <a:xfrm>
            <a:off x="3563888" y="3068960"/>
            <a:ext cx="5328592" cy="356744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arallelogram 56"/>
          <p:cNvSpPr/>
          <p:nvPr/>
        </p:nvSpPr>
        <p:spPr>
          <a:xfrm>
            <a:off x="-2340768" y="980728"/>
            <a:ext cx="4608512" cy="2592288"/>
          </a:xfrm>
          <a:prstGeom prst="parallelogram">
            <a:avLst>
              <a:gd name="adj" fmla="val 87109"/>
            </a:avLst>
          </a:prstGeom>
          <a:solidFill>
            <a:srgbClr val="F6FAF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56" name="Parallelogram 55"/>
          <p:cNvSpPr/>
          <p:nvPr/>
        </p:nvSpPr>
        <p:spPr>
          <a:xfrm>
            <a:off x="4427984" y="908720"/>
            <a:ext cx="6408712" cy="6021288"/>
          </a:xfrm>
          <a:prstGeom prst="parallelogram">
            <a:avLst>
              <a:gd name="adj" fmla="val 87109"/>
            </a:avLst>
          </a:prstGeom>
          <a:solidFill>
            <a:srgbClr val="F6FAF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55" name="Parallelogram 54"/>
          <p:cNvSpPr/>
          <p:nvPr/>
        </p:nvSpPr>
        <p:spPr>
          <a:xfrm>
            <a:off x="2843808" y="836712"/>
            <a:ext cx="5832648" cy="6021288"/>
          </a:xfrm>
          <a:prstGeom prst="parallelogram">
            <a:avLst>
              <a:gd name="adj" fmla="val 87109"/>
            </a:avLst>
          </a:prstGeom>
          <a:solidFill>
            <a:srgbClr val="F6FAF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54" name="Parallelogram 53"/>
          <p:cNvSpPr/>
          <p:nvPr/>
        </p:nvSpPr>
        <p:spPr>
          <a:xfrm>
            <a:off x="1187624" y="908720"/>
            <a:ext cx="5760640" cy="6021288"/>
          </a:xfrm>
          <a:prstGeom prst="parallelogram">
            <a:avLst>
              <a:gd name="adj" fmla="val 89363"/>
            </a:avLst>
          </a:prstGeom>
          <a:solidFill>
            <a:srgbClr val="F6FAF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53" name="Parallelogram 52"/>
          <p:cNvSpPr/>
          <p:nvPr/>
        </p:nvSpPr>
        <p:spPr>
          <a:xfrm>
            <a:off x="-396552" y="980728"/>
            <a:ext cx="6192688" cy="6021288"/>
          </a:xfrm>
          <a:prstGeom prst="parallelogram">
            <a:avLst>
              <a:gd name="adj" fmla="val 87109"/>
            </a:avLst>
          </a:prstGeom>
          <a:solidFill>
            <a:srgbClr val="F6FAF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52" name="Parallelogram 51"/>
          <p:cNvSpPr/>
          <p:nvPr/>
        </p:nvSpPr>
        <p:spPr>
          <a:xfrm>
            <a:off x="-1908720" y="836712"/>
            <a:ext cx="5976664" cy="6021288"/>
          </a:xfrm>
          <a:prstGeom prst="parallelogram">
            <a:avLst>
              <a:gd name="adj" fmla="val 87109"/>
            </a:avLst>
          </a:prstGeom>
          <a:solidFill>
            <a:srgbClr val="F6FAF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pic>
        <p:nvPicPr>
          <p:cNvPr id="29" name="Obrázok 28" descr="Ramik.png"/>
          <p:cNvPicPr>
            <a:picLocks noChangeAspect="1"/>
          </p:cNvPicPr>
          <p:nvPr/>
        </p:nvPicPr>
        <p:blipFill>
          <a:blip r:embed="rId3" cstate="print"/>
          <a:stretch>
            <a:fillRect/>
          </a:stretch>
        </p:blipFill>
        <p:spPr>
          <a:xfrm>
            <a:off x="1" y="114516"/>
            <a:ext cx="9144000" cy="865721"/>
          </a:xfrm>
          <a:prstGeom prst="rect">
            <a:avLst/>
          </a:prstGeom>
        </p:spPr>
      </p:pic>
      <p:sp>
        <p:nvSpPr>
          <p:cNvPr id="30" name="Nadpis 1"/>
          <p:cNvSpPr>
            <a:spLocks noGrp="1"/>
          </p:cNvSpPr>
          <p:nvPr>
            <p:ph type="title"/>
          </p:nvPr>
        </p:nvSpPr>
        <p:spPr>
          <a:xfrm>
            <a:off x="457200" y="-27384"/>
            <a:ext cx="8229600" cy="1143000"/>
          </a:xfrm>
        </p:spPr>
        <p:txBody>
          <a:bodyPr>
            <a:normAutofit/>
          </a:bodyPr>
          <a:lstStyle/>
          <a:p>
            <a:r>
              <a:rPr lang="en-US" sz="4000" b="1" dirty="0" smtClean="0">
                <a:solidFill>
                  <a:srgbClr val="E2E2E2"/>
                </a:solidFill>
                <a:latin typeface="+mn-lt"/>
                <a:ea typeface="+mn-ea"/>
                <a:cs typeface="+mn-cs"/>
              </a:rPr>
              <a:t>Road map</a:t>
            </a:r>
            <a:endParaRPr lang="sk-SK" sz="4000" b="1" dirty="0">
              <a:solidFill>
                <a:srgbClr val="E2E2E2"/>
              </a:solidFill>
              <a:latin typeface="+mn-lt"/>
              <a:ea typeface="+mn-ea"/>
              <a:cs typeface="+mn-cs"/>
            </a:endParaRPr>
          </a:p>
        </p:txBody>
      </p:sp>
      <p:cxnSp>
        <p:nvCxnSpPr>
          <p:cNvPr id="23" name="Straight Connector 22"/>
          <p:cNvCxnSpPr/>
          <p:nvPr/>
        </p:nvCxnSpPr>
        <p:spPr>
          <a:xfrm>
            <a:off x="0" y="4005064"/>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BlokTextu 7"/>
          <p:cNvSpPr txBox="1"/>
          <p:nvPr/>
        </p:nvSpPr>
        <p:spPr>
          <a:xfrm rot="18647060">
            <a:off x="127469" y="5182893"/>
            <a:ext cx="5256584" cy="523220"/>
          </a:xfrm>
          <a:prstGeom prst="rect">
            <a:avLst/>
          </a:prstGeom>
          <a:noFill/>
        </p:spPr>
        <p:txBody>
          <a:bodyPr wrap="square" rtlCol="0">
            <a:spAutoFit/>
          </a:bodyPr>
          <a:lstStyle/>
          <a:p>
            <a:pPr algn="ctr"/>
            <a:r>
              <a:rPr lang="en-US" sz="2800" dirty="0" smtClean="0"/>
              <a:t>Beta release </a:t>
            </a:r>
            <a:r>
              <a:rPr lang="en-US" sz="2000" dirty="0" smtClean="0"/>
              <a:t>(20.6.2013)</a:t>
            </a:r>
          </a:p>
        </p:txBody>
      </p:sp>
      <p:sp>
        <p:nvSpPr>
          <p:cNvPr id="28" name="BlokTextu 7"/>
          <p:cNvSpPr txBox="1"/>
          <p:nvPr/>
        </p:nvSpPr>
        <p:spPr>
          <a:xfrm rot="18615339">
            <a:off x="3028451" y="5014389"/>
            <a:ext cx="4464496" cy="830997"/>
          </a:xfrm>
          <a:prstGeom prst="rect">
            <a:avLst/>
          </a:prstGeom>
          <a:noFill/>
        </p:spPr>
        <p:txBody>
          <a:bodyPr wrap="square" rtlCol="0">
            <a:spAutoFit/>
          </a:bodyPr>
          <a:lstStyle/>
          <a:p>
            <a:pPr algn="ctr"/>
            <a:r>
              <a:rPr lang="en-US" sz="2800" dirty="0" smtClean="0"/>
              <a:t>Full version release</a:t>
            </a:r>
          </a:p>
          <a:p>
            <a:pPr algn="ctr"/>
            <a:r>
              <a:rPr lang="en-US" sz="2000" dirty="0" smtClean="0"/>
              <a:t>(12.2013)</a:t>
            </a:r>
          </a:p>
        </p:txBody>
      </p:sp>
      <p:sp>
        <p:nvSpPr>
          <p:cNvPr id="31" name="BlokTextu 7"/>
          <p:cNvSpPr txBox="1"/>
          <p:nvPr/>
        </p:nvSpPr>
        <p:spPr>
          <a:xfrm rot="18700834">
            <a:off x="5826110" y="2579817"/>
            <a:ext cx="5040560" cy="830997"/>
          </a:xfrm>
          <a:prstGeom prst="rect">
            <a:avLst/>
          </a:prstGeom>
          <a:noFill/>
        </p:spPr>
        <p:txBody>
          <a:bodyPr wrap="square" rtlCol="0">
            <a:spAutoFit/>
          </a:bodyPr>
          <a:lstStyle/>
          <a:p>
            <a:pPr algn="ctr"/>
            <a:r>
              <a:rPr lang="en-US" sz="2800" dirty="0" err="1" smtClean="0"/>
              <a:t>iPad</a:t>
            </a:r>
            <a:r>
              <a:rPr lang="en-US" sz="2800" dirty="0" smtClean="0"/>
              <a:t> version</a:t>
            </a:r>
          </a:p>
          <a:p>
            <a:pPr algn="ctr"/>
            <a:r>
              <a:rPr lang="en-US" sz="2000" dirty="0" smtClean="0"/>
              <a:t>(first half of 2014)</a:t>
            </a:r>
          </a:p>
        </p:txBody>
      </p:sp>
      <p:sp>
        <p:nvSpPr>
          <p:cNvPr id="32" name="BlokTextu 7"/>
          <p:cNvSpPr txBox="1"/>
          <p:nvPr/>
        </p:nvSpPr>
        <p:spPr>
          <a:xfrm rot="18659182">
            <a:off x="4790324" y="4794137"/>
            <a:ext cx="5904656" cy="954107"/>
          </a:xfrm>
          <a:prstGeom prst="rect">
            <a:avLst/>
          </a:prstGeom>
          <a:noFill/>
        </p:spPr>
        <p:txBody>
          <a:bodyPr wrap="square" rtlCol="0">
            <a:spAutoFit/>
          </a:bodyPr>
          <a:lstStyle/>
          <a:p>
            <a:pPr algn="ctr"/>
            <a:r>
              <a:rPr lang="en-US" sz="2800" dirty="0" smtClean="0"/>
              <a:t>Windows tablet</a:t>
            </a:r>
          </a:p>
          <a:p>
            <a:pPr algn="ctr"/>
            <a:r>
              <a:rPr lang="en-US" sz="2800" dirty="0" smtClean="0"/>
              <a:t>version </a:t>
            </a:r>
            <a:r>
              <a:rPr lang="en-US" sz="2000" dirty="0" smtClean="0"/>
              <a:t>(second half of 2014)</a:t>
            </a:r>
          </a:p>
        </p:txBody>
      </p:sp>
      <p:sp>
        <p:nvSpPr>
          <p:cNvPr id="20" name="Oval 19"/>
          <p:cNvSpPr/>
          <p:nvPr/>
        </p:nvSpPr>
        <p:spPr>
          <a:xfrm>
            <a:off x="3923928" y="3880792"/>
            <a:ext cx="216024" cy="21602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21" name="Oval 20"/>
          <p:cNvSpPr/>
          <p:nvPr/>
        </p:nvSpPr>
        <p:spPr>
          <a:xfrm>
            <a:off x="5508104" y="388079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Oval 21"/>
          <p:cNvSpPr/>
          <p:nvPr/>
        </p:nvSpPr>
        <p:spPr>
          <a:xfrm>
            <a:off x="7380312" y="388079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Oval 24"/>
          <p:cNvSpPr/>
          <p:nvPr/>
        </p:nvSpPr>
        <p:spPr>
          <a:xfrm>
            <a:off x="8532440" y="388079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BlokTextu 7"/>
          <p:cNvSpPr txBox="1"/>
          <p:nvPr/>
        </p:nvSpPr>
        <p:spPr>
          <a:xfrm rot="18671588">
            <a:off x="-1294492" y="2354294"/>
            <a:ext cx="5148064" cy="523220"/>
          </a:xfrm>
          <a:prstGeom prst="rect">
            <a:avLst/>
          </a:prstGeom>
          <a:noFill/>
        </p:spPr>
        <p:txBody>
          <a:bodyPr wrap="square" rtlCol="0">
            <a:spAutoFit/>
          </a:bodyPr>
          <a:lstStyle/>
          <a:p>
            <a:pPr algn="ctr"/>
            <a:r>
              <a:rPr lang="en-US" sz="2800" dirty="0" smtClean="0"/>
              <a:t>First testing </a:t>
            </a:r>
            <a:r>
              <a:rPr lang="en-US" sz="2000" dirty="0" smtClean="0"/>
              <a:t>(15.2.2013)</a:t>
            </a:r>
          </a:p>
        </p:txBody>
      </p:sp>
      <p:sp>
        <p:nvSpPr>
          <p:cNvPr id="27" name="Oval 26"/>
          <p:cNvSpPr/>
          <p:nvPr/>
        </p:nvSpPr>
        <p:spPr>
          <a:xfrm>
            <a:off x="107504" y="3880792"/>
            <a:ext cx="216024" cy="21602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34" name="Oval 33"/>
          <p:cNvSpPr/>
          <p:nvPr/>
        </p:nvSpPr>
        <p:spPr>
          <a:xfrm>
            <a:off x="3347864" y="3880792"/>
            <a:ext cx="216024" cy="21602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35" name="BlokTextu 7"/>
          <p:cNvSpPr txBox="1"/>
          <p:nvPr/>
        </p:nvSpPr>
        <p:spPr>
          <a:xfrm rot="18680480">
            <a:off x="2189526" y="2175897"/>
            <a:ext cx="5148064" cy="523220"/>
          </a:xfrm>
          <a:prstGeom prst="rect">
            <a:avLst/>
          </a:prstGeom>
          <a:noFill/>
        </p:spPr>
        <p:txBody>
          <a:bodyPr wrap="square" rtlCol="0">
            <a:spAutoFit/>
          </a:bodyPr>
          <a:lstStyle/>
          <a:p>
            <a:pPr algn="ctr"/>
            <a:r>
              <a:rPr lang="en-US" sz="2800" dirty="0" smtClean="0"/>
              <a:t>Third testing </a:t>
            </a:r>
            <a:r>
              <a:rPr lang="en-US" sz="2000" dirty="0" smtClean="0"/>
              <a:t>(12.6.2013)</a:t>
            </a:r>
          </a:p>
        </p:txBody>
      </p:sp>
      <p:sp>
        <p:nvSpPr>
          <p:cNvPr id="36" name="Oval 35"/>
          <p:cNvSpPr/>
          <p:nvPr/>
        </p:nvSpPr>
        <p:spPr>
          <a:xfrm>
            <a:off x="1691680" y="3880792"/>
            <a:ext cx="216024" cy="216024"/>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37" name="BlokTextu 7"/>
          <p:cNvSpPr txBox="1"/>
          <p:nvPr/>
        </p:nvSpPr>
        <p:spPr>
          <a:xfrm rot="18670669">
            <a:off x="577244" y="2147376"/>
            <a:ext cx="5148064" cy="523220"/>
          </a:xfrm>
          <a:prstGeom prst="rect">
            <a:avLst/>
          </a:prstGeom>
          <a:noFill/>
        </p:spPr>
        <p:txBody>
          <a:bodyPr wrap="square" rtlCol="0">
            <a:spAutoFit/>
          </a:bodyPr>
          <a:lstStyle/>
          <a:p>
            <a:pPr algn="ctr"/>
            <a:r>
              <a:rPr lang="en-US" sz="2800" dirty="0" smtClean="0"/>
              <a:t>Second testing </a:t>
            </a:r>
            <a:r>
              <a:rPr lang="en-US" sz="2000" dirty="0" smtClean="0"/>
              <a:t>(23.4.2013)</a:t>
            </a:r>
          </a:p>
        </p:txBody>
      </p:sp>
      <p:sp>
        <p:nvSpPr>
          <p:cNvPr id="38" name="Oval 37"/>
          <p:cNvSpPr/>
          <p:nvPr/>
        </p:nvSpPr>
        <p:spPr>
          <a:xfrm>
            <a:off x="2627784" y="3880792"/>
            <a:ext cx="216024" cy="21602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40" name="BlokTextu 7"/>
          <p:cNvSpPr txBox="1"/>
          <p:nvPr/>
        </p:nvSpPr>
        <p:spPr>
          <a:xfrm rot="18653831">
            <a:off x="-1575834" y="5129898"/>
            <a:ext cx="5832648" cy="830997"/>
          </a:xfrm>
          <a:prstGeom prst="rect">
            <a:avLst/>
          </a:prstGeom>
          <a:noFill/>
        </p:spPr>
        <p:txBody>
          <a:bodyPr wrap="square" rtlCol="0">
            <a:spAutoFit/>
          </a:bodyPr>
          <a:lstStyle/>
          <a:p>
            <a:pPr algn="ctr"/>
            <a:r>
              <a:rPr lang="en-US" sz="2800" dirty="0" smtClean="0"/>
              <a:t>International conference</a:t>
            </a:r>
          </a:p>
          <a:p>
            <a:pPr algn="ctr"/>
            <a:r>
              <a:rPr lang="en-US" sz="2000" dirty="0" smtClean="0"/>
              <a:t>(2.6.2013)</a:t>
            </a:r>
          </a:p>
        </p:txBody>
      </p:sp>
      <p:sp>
        <p:nvSpPr>
          <p:cNvPr id="41" name="Oval 40"/>
          <p:cNvSpPr/>
          <p:nvPr/>
        </p:nvSpPr>
        <p:spPr>
          <a:xfrm>
            <a:off x="827584" y="3880792"/>
            <a:ext cx="216024" cy="21602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42" name="BlokTextu 7"/>
          <p:cNvSpPr txBox="1"/>
          <p:nvPr/>
        </p:nvSpPr>
        <p:spPr>
          <a:xfrm rot="18658820">
            <a:off x="-319629" y="2204728"/>
            <a:ext cx="5148064" cy="523220"/>
          </a:xfrm>
          <a:prstGeom prst="rect">
            <a:avLst/>
          </a:prstGeom>
          <a:noFill/>
        </p:spPr>
        <p:txBody>
          <a:bodyPr wrap="square" rtlCol="0">
            <a:spAutoFit/>
          </a:bodyPr>
          <a:lstStyle/>
          <a:p>
            <a:pPr algn="ctr"/>
            <a:r>
              <a:rPr lang="en-US" sz="2800" dirty="0" err="1" smtClean="0"/>
              <a:t>ICup</a:t>
            </a:r>
            <a:r>
              <a:rPr lang="en-US" sz="2800" dirty="0" smtClean="0"/>
              <a:t> local finals </a:t>
            </a:r>
            <a:r>
              <a:rPr lang="en-US" sz="2000" dirty="0" smtClean="0"/>
              <a:t>(20.3.2013)</a:t>
            </a:r>
          </a:p>
        </p:txBody>
      </p:sp>
      <p:sp>
        <p:nvSpPr>
          <p:cNvPr id="43" name="Oval 42"/>
          <p:cNvSpPr/>
          <p:nvPr/>
        </p:nvSpPr>
        <p:spPr>
          <a:xfrm>
            <a:off x="4572000" y="3789040"/>
            <a:ext cx="360040" cy="36004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sk-SK"/>
          </a:p>
        </p:txBody>
      </p:sp>
      <p:sp>
        <p:nvSpPr>
          <p:cNvPr id="44" name="BlokTextu 7"/>
          <p:cNvSpPr txBox="1"/>
          <p:nvPr/>
        </p:nvSpPr>
        <p:spPr>
          <a:xfrm rot="18644563">
            <a:off x="3416683" y="2138549"/>
            <a:ext cx="5148064" cy="830997"/>
          </a:xfrm>
          <a:prstGeom prst="rect">
            <a:avLst/>
          </a:prstGeom>
          <a:noFill/>
        </p:spPr>
        <p:txBody>
          <a:bodyPr wrap="square" rtlCol="0">
            <a:spAutoFit/>
          </a:bodyPr>
          <a:lstStyle/>
          <a:p>
            <a:pPr algn="ctr"/>
            <a:r>
              <a:rPr lang="en-US" sz="2800" dirty="0" err="1" smtClean="0"/>
              <a:t>ICup</a:t>
            </a:r>
            <a:r>
              <a:rPr lang="en-US" sz="2800" dirty="0" smtClean="0"/>
              <a:t> worldwide finals</a:t>
            </a:r>
          </a:p>
          <a:p>
            <a:pPr algn="ctr"/>
            <a:r>
              <a:rPr lang="en-US" sz="2000" dirty="0" smtClean="0"/>
              <a:t>(9.7.2013)</a:t>
            </a:r>
          </a:p>
        </p:txBody>
      </p:sp>
      <p:sp>
        <p:nvSpPr>
          <p:cNvPr id="49" name="Oval 48"/>
          <p:cNvSpPr/>
          <p:nvPr/>
        </p:nvSpPr>
        <p:spPr>
          <a:xfrm>
            <a:off x="6300192" y="388079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0" name="BlokTextu 7"/>
          <p:cNvSpPr txBox="1"/>
          <p:nvPr/>
        </p:nvSpPr>
        <p:spPr>
          <a:xfrm rot="18629860">
            <a:off x="4303874" y="2264254"/>
            <a:ext cx="5148064" cy="523220"/>
          </a:xfrm>
          <a:prstGeom prst="rect">
            <a:avLst/>
          </a:prstGeom>
          <a:noFill/>
        </p:spPr>
        <p:txBody>
          <a:bodyPr wrap="square" rtlCol="0">
            <a:spAutoFit/>
          </a:bodyPr>
          <a:lstStyle/>
          <a:p>
            <a:pPr algn="ctr"/>
            <a:r>
              <a:rPr lang="en-US" sz="2800" dirty="0" smtClean="0"/>
              <a:t>Fourth testing </a:t>
            </a:r>
            <a:r>
              <a:rPr lang="en-US" sz="2000" dirty="0" smtClean="0"/>
              <a:t>(9.2013)</a:t>
            </a:r>
          </a:p>
        </p:txBody>
      </p:sp>
      <p:sp>
        <p:nvSpPr>
          <p:cNvPr id="58" name="Parallelogram 57"/>
          <p:cNvSpPr/>
          <p:nvPr/>
        </p:nvSpPr>
        <p:spPr>
          <a:xfrm>
            <a:off x="6948264" y="4437112"/>
            <a:ext cx="5328592" cy="2592288"/>
          </a:xfrm>
          <a:prstGeom prst="parallelogram">
            <a:avLst>
              <a:gd name="adj" fmla="val 87109"/>
            </a:avLst>
          </a:prstGeom>
          <a:solidFill>
            <a:srgbClr val="F6FAF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60" name="BlokTextu 7"/>
          <p:cNvSpPr txBox="1"/>
          <p:nvPr/>
        </p:nvSpPr>
        <p:spPr>
          <a:xfrm>
            <a:off x="3347864" y="4667652"/>
            <a:ext cx="3888432" cy="1569660"/>
          </a:xfrm>
          <a:prstGeom prst="rect">
            <a:avLst/>
          </a:prstGeom>
          <a:noFill/>
        </p:spPr>
        <p:txBody>
          <a:bodyPr wrap="square" rtlCol="0">
            <a:spAutoFit/>
          </a:bodyPr>
          <a:lstStyle/>
          <a:p>
            <a:pPr algn="ctr"/>
            <a:r>
              <a:rPr lang="en-US" sz="4800" dirty="0" smtClean="0"/>
              <a:t>32 users</a:t>
            </a:r>
          </a:p>
          <a:p>
            <a:pPr algn="ctr"/>
            <a:r>
              <a:rPr lang="en-US" sz="4800" dirty="0" smtClean="0"/>
              <a:t>56 sessions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10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1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1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30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grpId="0" nodeType="withEffect">
                                  <p:stCondLst>
                                    <p:cond delay="30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3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30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2" nodeType="clickEffect">
                                  <p:stCondLst>
                                    <p:cond delay="0"/>
                                  </p:stCondLst>
                                  <p:iterate type="lt">
                                    <p:tmPct val="0"/>
                                  </p:iterate>
                                  <p:childTnLst>
                                    <p:set>
                                      <p:cBhvr>
                                        <p:cTn id="62" dur="1" fill="hold">
                                          <p:stCondLst>
                                            <p:cond delay="0"/>
                                          </p:stCondLst>
                                        </p:cTn>
                                        <p:tgtEl>
                                          <p:spTgt spid="60"/>
                                        </p:tgtEl>
                                        <p:attrNameLst>
                                          <p:attrName>style.visibility</p:attrName>
                                        </p:attrNameLst>
                                      </p:cBhvr>
                                      <p:to>
                                        <p:strVal val="visible"/>
                                      </p:to>
                                    </p:set>
                                    <p:anim calcmode="lin" valueType="num">
                                      <p:cBhvr>
                                        <p:cTn id="63" dur="500" fill="hold"/>
                                        <p:tgtEl>
                                          <p:spTgt spid="60"/>
                                        </p:tgtEl>
                                        <p:attrNameLst>
                                          <p:attrName>ppt_x</p:attrName>
                                        </p:attrNameLst>
                                      </p:cBhvr>
                                      <p:tavLst>
                                        <p:tav tm="0">
                                          <p:val>
                                            <p:strVal val="#ppt_x-.2"/>
                                          </p:val>
                                        </p:tav>
                                        <p:tav tm="100000">
                                          <p:val>
                                            <p:strVal val="#ppt_x"/>
                                          </p:val>
                                        </p:tav>
                                      </p:tavLst>
                                    </p:anim>
                                    <p:anim calcmode="lin" valueType="num">
                                      <p:cBhvr>
                                        <p:cTn id="64" dur="5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65" dur="500"/>
                                        <p:tgtEl>
                                          <p:spTgt spid="6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500"/>
                                        <p:tgtEl>
                                          <p:spTgt spid="5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500"/>
                                        <p:tgtEl>
                                          <p:spTgt spid="4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par>
                                <p:cTn id="85" presetID="10" presetClass="exit" presetSubtype="0" fill="hold" grpId="1" nodeType="withEffect">
                                  <p:stCondLst>
                                    <p:cond delay="0"/>
                                  </p:stCondLst>
                                  <p:iterate type="lt">
                                    <p:tmPct val="0"/>
                                  </p:iterate>
                                  <p:childTnLst>
                                    <p:animEffect transition="out" filter="fade">
                                      <p:cBhvr>
                                        <p:cTn id="86" dur="500"/>
                                        <p:tgtEl>
                                          <p:spTgt spid="60"/>
                                        </p:tgtEl>
                                      </p:cBhvr>
                                    </p:animEffect>
                                    <p:set>
                                      <p:cBhvr>
                                        <p:cTn id="87" dur="1" fill="hold">
                                          <p:stCondLst>
                                            <p:cond delay="499"/>
                                          </p:stCondLst>
                                        </p:cTn>
                                        <p:tgtEl>
                                          <p:spTgt spid="6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500"/>
                                        <p:tgtEl>
                                          <p:spTgt spid="2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500"/>
                                        <p:tgtEl>
                                          <p:spTgt spid="3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55" grpId="0" animBg="1"/>
      <p:bldP spid="54" grpId="0" animBg="1"/>
      <p:bldP spid="53" grpId="0" animBg="1"/>
      <p:bldP spid="52" grpId="0" animBg="1"/>
      <p:bldP spid="24" grpId="0"/>
      <p:bldP spid="28" grpId="0"/>
      <p:bldP spid="31" grpId="0"/>
      <p:bldP spid="32" grpId="0"/>
      <p:bldP spid="20" grpId="0" animBg="1"/>
      <p:bldP spid="21" grpId="0" animBg="1"/>
      <p:bldP spid="22" grpId="0" animBg="1"/>
      <p:bldP spid="25" grpId="0" animBg="1"/>
      <p:bldP spid="26" grpId="0"/>
      <p:bldP spid="27" grpId="0" animBg="1"/>
      <p:bldP spid="34" grpId="0" animBg="1"/>
      <p:bldP spid="35" grpId="0"/>
      <p:bldP spid="36" grpId="0" animBg="1"/>
      <p:bldP spid="37" grpId="0"/>
      <p:bldP spid="38" grpId="0" animBg="1"/>
      <p:bldP spid="40" grpId="0"/>
      <p:bldP spid="41" grpId="0" animBg="1"/>
      <p:bldP spid="42" grpId="0"/>
      <p:bldP spid="43" grpId="0" animBg="1"/>
      <p:bldP spid="44" grpId="0"/>
      <p:bldP spid="49" grpId="0" animBg="1"/>
      <p:bldP spid="50" grpId="0"/>
      <p:bldP spid="58" grpId="0" animBg="1"/>
      <p:bldP spid="60" grpId="1"/>
      <p:bldP spid="60"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logo-white.jpg"/>
          <p:cNvPicPr>
            <a:picLocks noChangeAspect="1"/>
          </p:cNvPicPr>
          <p:nvPr/>
        </p:nvPicPr>
        <p:blipFill>
          <a:blip r:embed="rId2" cstate="print">
            <a:clrChange>
              <a:clrFrom>
                <a:srgbClr val="FFFFFF"/>
              </a:clrFrom>
              <a:clrTo>
                <a:srgbClr val="FFFFFF">
                  <a:alpha val="0"/>
                </a:srgbClr>
              </a:clrTo>
            </a:clrChange>
          </a:blip>
          <a:stretch>
            <a:fillRect/>
          </a:stretch>
        </p:blipFill>
        <p:spPr>
          <a:xfrm>
            <a:off x="2699792" y="0"/>
            <a:ext cx="3456384" cy="2440209"/>
          </a:xfrm>
          <a:prstGeom prst="rect">
            <a:avLst/>
          </a:prstGeom>
        </p:spPr>
      </p:pic>
      <p:sp>
        <p:nvSpPr>
          <p:cNvPr id="4" name="Zástupný symbol obsahu 3"/>
          <p:cNvSpPr>
            <a:spLocks noGrp="1"/>
          </p:cNvSpPr>
          <p:nvPr>
            <p:ph idx="1"/>
          </p:nvPr>
        </p:nvSpPr>
        <p:spPr>
          <a:xfrm>
            <a:off x="467544" y="2348880"/>
            <a:ext cx="8229600" cy="4525963"/>
          </a:xfrm>
        </p:spPr>
        <p:txBody>
          <a:bodyPr/>
          <a:lstStyle/>
          <a:p>
            <a:r>
              <a:rPr lang="sk-SK" dirty="0" err="1" smtClean="0">
                <a:solidFill>
                  <a:srgbClr val="333333"/>
                </a:solidFill>
              </a:rPr>
              <a:t>Special</a:t>
            </a:r>
            <a:r>
              <a:rPr lang="sk-SK" dirty="0" smtClean="0">
                <a:solidFill>
                  <a:srgbClr val="333333"/>
                </a:solidFill>
              </a:rPr>
              <a:t> </a:t>
            </a:r>
            <a:r>
              <a:rPr lang="sk-SK" dirty="0" err="1" smtClean="0">
                <a:solidFill>
                  <a:srgbClr val="333333"/>
                </a:solidFill>
              </a:rPr>
              <a:t>controls</a:t>
            </a:r>
            <a:r>
              <a:rPr lang="sk-SK" dirty="0" smtClean="0">
                <a:solidFill>
                  <a:srgbClr val="333333"/>
                </a:solidFill>
              </a:rPr>
              <a:t> – </a:t>
            </a:r>
            <a:r>
              <a:rPr lang="sk-SK" dirty="0" err="1" smtClean="0">
                <a:solidFill>
                  <a:srgbClr val="333333"/>
                </a:solidFill>
              </a:rPr>
              <a:t>tongue</a:t>
            </a:r>
            <a:r>
              <a:rPr lang="sk-SK" dirty="0" smtClean="0">
                <a:solidFill>
                  <a:srgbClr val="333333"/>
                </a:solidFill>
              </a:rPr>
              <a:t> and </a:t>
            </a:r>
            <a:r>
              <a:rPr lang="sk-SK" dirty="0" err="1" smtClean="0">
                <a:solidFill>
                  <a:srgbClr val="333333"/>
                </a:solidFill>
              </a:rPr>
              <a:t>phonemes</a:t>
            </a:r>
            <a:r>
              <a:rPr lang="sk-SK" dirty="0" smtClean="0">
                <a:solidFill>
                  <a:srgbClr val="333333"/>
                </a:solidFill>
              </a:rPr>
              <a:t> </a:t>
            </a:r>
          </a:p>
          <a:p>
            <a:r>
              <a:rPr lang="sk-SK" dirty="0" err="1" smtClean="0">
                <a:solidFill>
                  <a:srgbClr val="333333"/>
                </a:solidFill>
              </a:rPr>
              <a:t>Motivated</a:t>
            </a:r>
            <a:r>
              <a:rPr lang="sk-SK" dirty="0" smtClean="0">
                <a:solidFill>
                  <a:srgbClr val="333333"/>
                </a:solidFill>
              </a:rPr>
              <a:t> </a:t>
            </a:r>
            <a:r>
              <a:rPr lang="sk-SK" dirty="0" err="1" smtClean="0">
                <a:solidFill>
                  <a:srgbClr val="333333"/>
                </a:solidFill>
              </a:rPr>
              <a:t>speech</a:t>
            </a:r>
            <a:r>
              <a:rPr lang="sk-SK" dirty="0" smtClean="0">
                <a:solidFill>
                  <a:srgbClr val="333333"/>
                </a:solidFill>
              </a:rPr>
              <a:t> </a:t>
            </a:r>
            <a:r>
              <a:rPr lang="sk-SK" dirty="0" err="1" smtClean="0">
                <a:solidFill>
                  <a:srgbClr val="333333"/>
                </a:solidFill>
              </a:rPr>
              <a:t>exercises</a:t>
            </a:r>
            <a:endParaRPr lang="sk-SK" dirty="0" smtClean="0">
              <a:solidFill>
                <a:srgbClr val="333333"/>
              </a:solidFill>
            </a:endParaRPr>
          </a:p>
          <a:p>
            <a:r>
              <a:rPr lang="sk-SK" dirty="0" err="1" smtClean="0">
                <a:solidFill>
                  <a:srgbClr val="333333"/>
                </a:solidFill>
              </a:rPr>
              <a:t>Integrated</a:t>
            </a:r>
            <a:r>
              <a:rPr lang="sk-SK" dirty="0" smtClean="0">
                <a:solidFill>
                  <a:srgbClr val="333333"/>
                </a:solidFill>
              </a:rPr>
              <a:t> </a:t>
            </a:r>
            <a:r>
              <a:rPr lang="sk-SK" dirty="0" err="1" smtClean="0">
                <a:solidFill>
                  <a:srgbClr val="333333"/>
                </a:solidFill>
              </a:rPr>
              <a:t>into</a:t>
            </a:r>
            <a:r>
              <a:rPr lang="sk-SK" dirty="0" smtClean="0">
                <a:solidFill>
                  <a:srgbClr val="333333"/>
                </a:solidFill>
              </a:rPr>
              <a:t> </a:t>
            </a:r>
            <a:r>
              <a:rPr lang="sk-SK" dirty="0" err="1" smtClean="0">
                <a:solidFill>
                  <a:srgbClr val="333333"/>
                </a:solidFill>
              </a:rPr>
              <a:t>speech</a:t>
            </a:r>
            <a:r>
              <a:rPr lang="sk-SK" dirty="0" smtClean="0">
                <a:solidFill>
                  <a:srgbClr val="333333"/>
                </a:solidFill>
              </a:rPr>
              <a:t> </a:t>
            </a:r>
            <a:r>
              <a:rPr lang="sk-SK" dirty="0" err="1" smtClean="0">
                <a:solidFill>
                  <a:srgbClr val="333333"/>
                </a:solidFill>
              </a:rPr>
              <a:t>therapy</a:t>
            </a:r>
            <a:endParaRPr lang="sk-SK" dirty="0" smtClean="0">
              <a:solidFill>
                <a:srgbClr val="333333"/>
              </a:solidFill>
            </a:endParaRPr>
          </a:p>
          <a:p>
            <a:endParaRPr lang="sk-SK" dirty="0"/>
          </a:p>
        </p:txBody>
      </p:sp>
      <p:pic>
        <p:nvPicPr>
          <p:cNvPr id="5" name="Obrázok 4" descr="Ramik.png"/>
          <p:cNvPicPr>
            <a:picLocks noChangeAspect="1"/>
          </p:cNvPicPr>
          <p:nvPr/>
        </p:nvPicPr>
        <p:blipFill>
          <a:blip r:embed="rId3" cstate="print"/>
          <a:stretch>
            <a:fillRect/>
          </a:stretch>
        </p:blipFill>
        <p:spPr>
          <a:xfrm>
            <a:off x="0" y="4797152"/>
            <a:ext cx="9144000" cy="865721"/>
          </a:xfrm>
          <a:prstGeom prst="rect">
            <a:avLst/>
          </a:prstGeom>
        </p:spPr>
      </p:pic>
      <p:sp>
        <p:nvSpPr>
          <p:cNvPr id="6" name="TextBox 1"/>
          <p:cNvSpPr txBox="1"/>
          <p:nvPr/>
        </p:nvSpPr>
        <p:spPr>
          <a:xfrm>
            <a:off x="323528" y="4869160"/>
            <a:ext cx="8352928" cy="707886"/>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sk-SK" sz="4000" b="1" dirty="0" err="1" smtClean="0">
                <a:solidFill>
                  <a:srgbClr val="333333"/>
                </a:solidFill>
              </a:rPr>
              <a:t>One</a:t>
            </a:r>
            <a:r>
              <a:rPr lang="sk-SK" sz="4000" b="1" dirty="0" smtClean="0">
                <a:solidFill>
                  <a:srgbClr val="333333"/>
                </a:solidFill>
              </a:rPr>
              <a:t> </a:t>
            </a:r>
            <a:r>
              <a:rPr lang="sk-SK" sz="4000" b="1" dirty="0" err="1" smtClean="0">
                <a:solidFill>
                  <a:srgbClr val="333333"/>
                </a:solidFill>
              </a:rPr>
              <a:t>letter</a:t>
            </a:r>
            <a:r>
              <a:rPr lang="sk-SK" sz="4000" b="1" dirty="0" smtClean="0">
                <a:solidFill>
                  <a:srgbClr val="333333"/>
                </a:solidFill>
              </a:rPr>
              <a:t> </a:t>
            </a:r>
            <a:r>
              <a:rPr lang="sk-SK" sz="4000" b="1" dirty="0" err="1" smtClean="0">
                <a:solidFill>
                  <a:srgbClr val="333333"/>
                </a:solidFill>
              </a:rPr>
              <a:t>does</a:t>
            </a:r>
            <a:r>
              <a:rPr lang="sk-SK" sz="4000" b="1" dirty="0" smtClean="0">
                <a:solidFill>
                  <a:srgbClr val="333333"/>
                </a:solidFill>
              </a:rPr>
              <a:t> </a:t>
            </a:r>
            <a:r>
              <a:rPr lang="sk-SK" sz="4000" b="1" dirty="0" err="1" smtClean="0">
                <a:solidFill>
                  <a:srgbClr val="333333"/>
                </a:solidFill>
              </a:rPr>
              <a:t>matter</a:t>
            </a:r>
            <a:r>
              <a:rPr lang="sk-SK" sz="4000" b="1" dirty="0" smtClean="0">
                <a:solidFill>
                  <a:srgbClr val="333333"/>
                </a:solidFill>
              </a:rPr>
              <a:t>!</a:t>
            </a:r>
            <a:endParaRPr lang="en-US" sz="4000" b="1" dirty="0">
              <a:solidFill>
                <a:srgbClr val="3333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dirty="0" err="1" smtClean="0"/>
              <a:t>Spracovanie</a:t>
            </a:r>
            <a:r>
              <a:rPr lang="en-US" dirty="0" smtClean="0"/>
              <a:t> </a:t>
            </a:r>
            <a:r>
              <a:rPr lang="en-US" dirty="0" err="1" smtClean="0"/>
              <a:t>obrazu</a:t>
            </a:r>
            <a:endParaRPr lang="sk-SK" dirty="0"/>
          </a:p>
        </p:txBody>
      </p:sp>
      <p:sp>
        <p:nvSpPr>
          <p:cNvPr id="3" name="Podnadpis 2"/>
          <p:cNvSpPr>
            <a:spLocks noGrp="1"/>
          </p:cNvSpPr>
          <p:nvPr>
            <p:ph type="subTitle" idx="1"/>
          </p:nvPr>
        </p:nvSpPr>
        <p:spPr/>
        <p:txBody>
          <a:bodyPr/>
          <a:lstStyle/>
          <a:p>
            <a:r>
              <a:rPr lang="sk-SK" dirty="0" smtClean="0"/>
              <a:t>Ondrej Galbavý</a:t>
            </a:r>
            <a:endParaRPr lang="sk-SK"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3"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smtClean="0">
                <a:solidFill>
                  <a:srgbClr val="333333"/>
                </a:solidFill>
              </a:rPr>
              <a:t>Sledovanie jazyka kamerou</a:t>
            </a:r>
            <a:endParaRPr lang="sk-SK" sz="4000" b="1" dirty="0">
              <a:solidFill>
                <a:srgbClr val="333333"/>
              </a:solidFill>
            </a:endParaRPr>
          </a:p>
        </p:txBody>
      </p:sp>
      <p:pic>
        <p:nvPicPr>
          <p:cNvPr id="7" name="Obrázok 6" descr="C:\Users\Ondrej\Downloads\bp screeny opencv\opencv facetrack.png"/>
          <p:cNvPicPr/>
          <p:nvPr/>
        </p:nvPicPr>
        <p:blipFill>
          <a:blip r:embed="rId4" cstate="print"/>
          <a:srcRect/>
          <a:stretch>
            <a:fillRect/>
          </a:stretch>
        </p:blipFill>
        <p:spPr bwMode="auto">
          <a:xfrm>
            <a:off x="1619672" y="1340768"/>
            <a:ext cx="5832648" cy="4392488"/>
          </a:xfrm>
          <a:prstGeom prst="rect">
            <a:avLst/>
          </a:prstGeom>
          <a:noFill/>
          <a:ln w="9525">
            <a:noFill/>
            <a:miter lim="800000"/>
            <a:headEnd/>
            <a:tailEnd/>
          </a:ln>
        </p:spPr>
      </p:pic>
      <p:sp>
        <p:nvSpPr>
          <p:cNvPr id="16" name="BlokTextu 15"/>
          <p:cNvSpPr txBox="1"/>
          <p:nvPr/>
        </p:nvSpPr>
        <p:spPr>
          <a:xfrm>
            <a:off x="1619672" y="5949280"/>
            <a:ext cx="5832648" cy="400110"/>
          </a:xfrm>
          <a:prstGeom prst="rect">
            <a:avLst/>
          </a:prstGeom>
          <a:noFill/>
        </p:spPr>
        <p:txBody>
          <a:bodyPr wrap="square" rtlCol="0">
            <a:spAutoFit/>
          </a:bodyPr>
          <a:lstStyle/>
          <a:p>
            <a:pPr algn="ctr"/>
            <a:r>
              <a:rPr lang="sk-SK" sz="2000" dirty="0" smtClean="0"/>
              <a:t>Lokalizácia tváre, oblasť úst</a:t>
            </a:r>
            <a:endParaRPr lang="sk-SK"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3"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smtClean="0">
                <a:solidFill>
                  <a:srgbClr val="333333"/>
                </a:solidFill>
              </a:rPr>
              <a:t>Sledovanie jazyka kamerou</a:t>
            </a:r>
            <a:endParaRPr lang="sk-SK" sz="4000" b="1" dirty="0">
              <a:solidFill>
                <a:srgbClr val="333333"/>
              </a:solidFill>
            </a:endParaRPr>
          </a:p>
        </p:txBody>
      </p:sp>
      <p:pic>
        <p:nvPicPr>
          <p:cNvPr id="5" name="Obrázok 4" descr="C:\Users\Ondrej\Downloads\bp screeny opencv\opencv backproj src.png"/>
          <p:cNvPicPr/>
          <p:nvPr/>
        </p:nvPicPr>
        <p:blipFill>
          <a:blip r:embed="rId4" cstate="print"/>
          <a:srcRect/>
          <a:stretch>
            <a:fillRect/>
          </a:stretch>
        </p:blipFill>
        <p:spPr bwMode="auto">
          <a:xfrm>
            <a:off x="611560" y="2492896"/>
            <a:ext cx="4250163" cy="2736304"/>
          </a:xfrm>
          <a:prstGeom prst="rect">
            <a:avLst/>
          </a:prstGeom>
          <a:noFill/>
          <a:ln w="9525">
            <a:noFill/>
            <a:miter lim="800000"/>
            <a:headEnd/>
            <a:tailEnd/>
          </a:ln>
        </p:spPr>
      </p:pic>
      <p:pic>
        <p:nvPicPr>
          <p:cNvPr id="8" name="Obrázok 7" descr="C:\Users\Ondrej\Downloads\bp screeny opencv\opencv backproj backproj.png"/>
          <p:cNvPicPr/>
          <p:nvPr/>
        </p:nvPicPr>
        <p:blipFill>
          <a:blip r:embed="rId5" cstate="print"/>
          <a:srcRect/>
          <a:stretch>
            <a:fillRect/>
          </a:stretch>
        </p:blipFill>
        <p:spPr bwMode="auto">
          <a:xfrm>
            <a:off x="5652120" y="2492896"/>
            <a:ext cx="2664296" cy="2664296"/>
          </a:xfrm>
          <a:prstGeom prst="rect">
            <a:avLst/>
          </a:prstGeom>
          <a:noFill/>
          <a:ln w="9525">
            <a:noFill/>
            <a:miter lim="800000"/>
            <a:headEnd/>
            <a:tailEnd/>
          </a:ln>
        </p:spPr>
      </p:pic>
      <p:sp>
        <p:nvSpPr>
          <p:cNvPr id="7" name="BlokTextu 6"/>
          <p:cNvSpPr txBox="1"/>
          <p:nvPr/>
        </p:nvSpPr>
        <p:spPr>
          <a:xfrm>
            <a:off x="1547664" y="5333146"/>
            <a:ext cx="2448272" cy="400110"/>
          </a:xfrm>
          <a:prstGeom prst="rect">
            <a:avLst/>
          </a:prstGeom>
          <a:noFill/>
        </p:spPr>
        <p:txBody>
          <a:bodyPr wrap="square" rtlCol="0">
            <a:spAutoFit/>
          </a:bodyPr>
          <a:lstStyle/>
          <a:p>
            <a:pPr algn="ctr"/>
            <a:r>
              <a:rPr lang="sk-SK" sz="2000" dirty="0" smtClean="0"/>
              <a:t>Farebný obraz</a:t>
            </a:r>
            <a:endParaRPr lang="sk-SK" sz="2000" dirty="0"/>
          </a:p>
        </p:txBody>
      </p:sp>
      <p:sp>
        <p:nvSpPr>
          <p:cNvPr id="9" name="BlokTextu 8"/>
          <p:cNvSpPr txBox="1"/>
          <p:nvPr/>
        </p:nvSpPr>
        <p:spPr>
          <a:xfrm>
            <a:off x="5796136" y="5333146"/>
            <a:ext cx="2448272" cy="400110"/>
          </a:xfrm>
          <a:prstGeom prst="rect">
            <a:avLst/>
          </a:prstGeom>
          <a:noFill/>
        </p:spPr>
        <p:txBody>
          <a:bodyPr wrap="square" rtlCol="0">
            <a:spAutoFit/>
          </a:bodyPr>
          <a:lstStyle/>
          <a:p>
            <a:pPr algn="ctr"/>
            <a:r>
              <a:rPr lang="sk-SK" sz="2000" dirty="0" smtClean="0"/>
              <a:t>Spätná projekcia</a:t>
            </a:r>
            <a:endParaRPr lang="sk-SK"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3"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smtClean="0">
                <a:solidFill>
                  <a:srgbClr val="333333"/>
                </a:solidFill>
              </a:rPr>
              <a:t>Sledovanie jazyka kamerou</a:t>
            </a:r>
            <a:endParaRPr lang="sk-SK" sz="4000" b="1" dirty="0">
              <a:solidFill>
                <a:srgbClr val="333333"/>
              </a:solidFill>
            </a:endParaRPr>
          </a:p>
        </p:txBody>
      </p:sp>
      <p:pic>
        <p:nvPicPr>
          <p:cNvPr id="9" name="Obrázok 8" descr="C:\Users\Ondrej\Downloads\bp screeny opencv\opencv hist 3 left bp.png"/>
          <p:cNvPicPr/>
          <p:nvPr/>
        </p:nvPicPr>
        <p:blipFill>
          <a:blip r:embed="rId4" cstate="print"/>
          <a:srcRect/>
          <a:stretch>
            <a:fillRect/>
          </a:stretch>
        </p:blipFill>
        <p:spPr bwMode="auto">
          <a:xfrm>
            <a:off x="611560" y="1412776"/>
            <a:ext cx="1980579" cy="1872208"/>
          </a:xfrm>
          <a:prstGeom prst="rect">
            <a:avLst/>
          </a:prstGeom>
          <a:noFill/>
          <a:ln w="9525">
            <a:noFill/>
            <a:miter lim="800000"/>
            <a:headEnd/>
            <a:tailEnd/>
          </a:ln>
        </p:spPr>
      </p:pic>
      <p:pic>
        <p:nvPicPr>
          <p:cNvPr id="10" name="Obrázok 9" descr="C:\Users\Ondrej\Downloads\bp screeny opencv\opencv hist 3 left hhist.png"/>
          <p:cNvPicPr/>
          <p:nvPr/>
        </p:nvPicPr>
        <p:blipFill>
          <a:blip r:embed="rId5" cstate="print"/>
          <a:srcRect t="3046" r="3278" b="6091"/>
          <a:stretch>
            <a:fillRect/>
          </a:stretch>
        </p:blipFill>
        <p:spPr bwMode="auto">
          <a:xfrm>
            <a:off x="2915816" y="1196752"/>
            <a:ext cx="5544616" cy="224381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2987824" y="4005064"/>
            <a:ext cx="5544616" cy="2331041"/>
          </a:xfrm>
          <a:prstGeom prst="rect">
            <a:avLst/>
          </a:prstGeom>
          <a:noFill/>
          <a:ln w="9525">
            <a:noFill/>
            <a:miter lim="800000"/>
            <a:headEnd/>
            <a:tailEnd/>
          </a:ln>
        </p:spPr>
      </p:pic>
      <p:sp>
        <p:nvSpPr>
          <p:cNvPr id="7" name="BlokTextu 6"/>
          <p:cNvSpPr txBox="1"/>
          <p:nvPr/>
        </p:nvSpPr>
        <p:spPr>
          <a:xfrm>
            <a:off x="4211960" y="3501008"/>
            <a:ext cx="2736304" cy="400110"/>
          </a:xfrm>
          <a:prstGeom prst="rect">
            <a:avLst/>
          </a:prstGeom>
          <a:noFill/>
        </p:spPr>
        <p:txBody>
          <a:bodyPr wrap="square" rtlCol="0">
            <a:spAutoFit/>
          </a:bodyPr>
          <a:lstStyle/>
          <a:p>
            <a:pPr algn="ctr"/>
            <a:r>
              <a:rPr lang="sk-SK" sz="2000" dirty="0" smtClean="0"/>
              <a:t>Horizontálny histogram</a:t>
            </a:r>
            <a:endParaRPr lang="sk-SK" sz="2000" dirty="0"/>
          </a:p>
        </p:txBody>
      </p:sp>
      <p:sp>
        <p:nvSpPr>
          <p:cNvPr id="8" name="BlokTextu 7"/>
          <p:cNvSpPr txBox="1"/>
          <p:nvPr/>
        </p:nvSpPr>
        <p:spPr>
          <a:xfrm>
            <a:off x="4211960" y="6269250"/>
            <a:ext cx="2736304" cy="400110"/>
          </a:xfrm>
          <a:prstGeom prst="rect">
            <a:avLst/>
          </a:prstGeom>
          <a:noFill/>
        </p:spPr>
        <p:txBody>
          <a:bodyPr wrap="square" rtlCol="0">
            <a:spAutoFit/>
          </a:bodyPr>
          <a:lstStyle/>
          <a:p>
            <a:pPr algn="ctr"/>
            <a:r>
              <a:rPr lang="sk-SK" sz="2000" dirty="0" smtClean="0"/>
              <a:t>Vertikálny histogram</a:t>
            </a:r>
            <a:endParaRPr lang="sk-SK" sz="2000" dirty="0"/>
          </a:p>
        </p:txBody>
      </p:sp>
      <p:sp>
        <p:nvSpPr>
          <p:cNvPr id="11" name="BlokTextu 10"/>
          <p:cNvSpPr txBox="1"/>
          <p:nvPr/>
        </p:nvSpPr>
        <p:spPr>
          <a:xfrm>
            <a:off x="251520" y="3501008"/>
            <a:ext cx="2736304" cy="400110"/>
          </a:xfrm>
          <a:prstGeom prst="rect">
            <a:avLst/>
          </a:prstGeom>
          <a:noFill/>
        </p:spPr>
        <p:txBody>
          <a:bodyPr wrap="square" rtlCol="0">
            <a:spAutoFit/>
          </a:bodyPr>
          <a:lstStyle/>
          <a:p>
            <a:pPr algn="ctr"/>
            <a:r>
              <a:rPr lang="sk-SK" sz="2000" dirty="0" smtClean="0"/>
              <a:t>Spätná projekcia</a:t>
            </a:r>
            <a:endParaRPr lang="sk-SK"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3"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en-US" sz="4000" b="1" dirty="0" smtClean="0">
                <a:solidFill>
                  <a:srgbClr val="333333"/>
                </a:solidFill>
              </a:rPr>
              <a:t>Kinect</a:t>
            </a:r>
            <a:endParaRPr lang="sk-SK" sz="4000" b="1" dirty="0">
              <a:solidFill>
                <a:srgbClr val="333333"/>
              </a:solidFill>
            </a:endParaRPr>
          </a:p>
        </p:txBody>
      </p:sp>
      <p:sp>
        <p:nvSpPr>
          <p:cNvPr id="5" name="Zástupný symbol obsahu 4"/>
          <p:cNvSpPr>
            <a:spLocks noGrp="1"/>
          </p:cNvSpPr>
          <p:nvPr>
            <p:ph idx="1"/>
          </p:nvPr>
        </p:nvSpPr>
        <p:spPr/>
        <p:txBody>
          <a:bodyPr/>
          <a:lstStyle/>
          <a:p>
            <a:endParaRPr lang="sk-SK" dirty="0"/>
          </a:p>
        </p:txBody>
      </p:sp>
      <p:pic>
        <p:nvPicPr>
          <p:cNvPr id="1026" name="Picture 2" descr="C:\Users\Ondrej\Downloads\bp obrazky kinect\app screenshot.png"/>
          <p:cNvPicPr>
            <a:picLocks noChangeAspect="1" noChangeArrowheads="1"/>
          </p:cNvPicPr>
          <p:nvPr/>
        </p:nvPicPr>
        <p:blipFill>
          <a:blip r:embed="rId4" cstate="print"/>
          <a:srcRect/>
          <a:stretch>
            <a:fillRect/>
          </a:stretch>
        </p:blipFill>
        <p:spPr bwMode="auto">
          <a:xfrm>
            <a:off x="677162" y="1269449"/>
            <a:ext cx="7855278" cy="5255895"/>
          </a:xfrm>
          <a:prstGeom prst="rect">
            <a:avLst/>
          </a:prstGeom>
          <a:noFill/>
        </p:spPr>
      </p:pic>
      <p:pic>
        <p:nvPicPr>
          <p:cNvPr id="1027" name="Picture 3" descr="C:\Users\Ondrej\Downloads\bp obrazky kinect\msdn shape points.png"/>
          <p:cNvPicPr>
            <a:picLocks noChangeAspect="1" noChangeArrowheads="1"/>
          </p:cNvPicPr>
          <p:nvPr/>
        </p:nvPicPr>
        <p:blipFill>
          <a:blip r:embed="rId5" cstate="print"/>
          <a:srcRect/>
          <a:stretch>
            <a:fillRect/>
          </a:stretch>
        </p:blipFill>
        <p:spPr bwMode="auto">
          <a:xfrm>
            <a:off x="1691680" y="1376435"/>
            <a:ext cx="5544616" cy="4932885"/>
          </a:xfrm>
          <a:prstGeom prst="rect">
            <a:avLst/>
          </a:prstGeom>
          <a:noFill/>
        </p:spPr>
      </p:pic>
      <p:graphicFrame>
        <p:nvGraphicFramePr>
          <p:cNvPr id="7" name="Graf 6"/>
          <p:cNvGraphicFramePr/>
          <p:nvPr/>
        </p:nvGraphicFramePr>
        <p:xfrm>
          <a:off x="0" y="1196752"/>
          <a:ext cx="8892480" cy="54006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7"/>
                                        </p:tgtEl>
                                      </p:cBhvr>
                                    </p:animEffect>
                                    <p:set>
                                      <p:cBhvr>
                                        <p:cTn id="15" dur="1" fill="hold">
                                          <p:stCondLst>
                                            <p:cond delay="499"/>
                                          </p:stCondLst>
                                        </p:cTn>
                                        <p:tgtEl>
                                          <p:spTgt spid="102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3"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en-US" sz="4000" b="1" dirty="0" err="1" smtClean="0">
                <a:solidFill>
                  <a:srgbClr val="333333"/>
                </a:solidFill>
              </a:rPr>
              <a:t>Nasadenie</a:t>
            </a:r>
            <a:r>
              <a:rPr lang="en-US" sz="4000" b="1" dirty="0" smtClean="0">
                <a:solidFill>
                  <a:srgbClr val="333333"/>
                </a:solidFill>
              </a:rPr>
              <a:t> do </a:t>
            </a:r>
            <a:r>
              <a:rPr lang="en-US" sz="4000" b="1" dirty="0" err="1" smtClean="0">
                <a:solidFill>
                  <a:srgbClr val="333333"/>
                </a:solidFill>
              </a:rPr>
              <a:t>testovacej</a:t>
            </a:r>
            <a:r>
              <a:rPr lang="en-US" sz="4000" b="1" dirty="0" smtClean="0">
                <a:solidFill>
                  <a:srgbClr val="333333"/>
                </a:solidFill>
              </a:rPr>
              <a:t> </a:t>
            </a:r>
            <a:r>
              <a:rPr lang="en-US" sz="4000" b="1" dirty="0" err="1" smtClean="0">
                <a:solidFill>
                  <a:srgbClr val="333333"/>
                </a:solidFill>
              </a:rPr>
              <a:t>prev</a:t>
            </a:r>
            <a:r>
              <a:rPr lang="sk-SK" sz="4000" b="1" dirty="0" err="1" smtClean="0">
                <a:solidFill>
                  <a:srgbClr val="333333"/>
                </a:solidFill>
              </a:rPr>
              <a:t>ádzky</a:t>
            </a:r>
            <a:endParaRPr lang="sk-SK" sz="4000" b="1" dirty="0">
              <a:solidFill>
                <a:srgbClr val="333333"/>
              </a:solidFill>
            </a:endParaRPr>
          </a:p>
        </p:txBody>
      </p:sp>
      <p:sp>
        <p:nvSpPr>
          <p:cNvPr id="8" name="Zástupný symbol obsahu 7"/>
          <p:cNvSpPr>
            <a:spLocks noGrp="1"/>
          </p:cNvSpPr>
          <p:nvPr>
            <p:ph idx="1"/>
          </p:nvPr>
        </p:nvSpPr>
        <p:spPr/>
        <p:txBody>
          <a:bodyPr/>
          <a:lstStyle/>
          <a:p>
            <a:pPr>
              <a:lnSpc>
                <a:spcPct val="150000"/>
              </a:lnSpc>
            </a:pPr>
            <a:r>
              <a:rPr lang="sk-SK" dirty="0" err="1" smtClean="0"/>
              <a:t>Online</a:t>
            </a:r>
            <a:r>
              <a:rPr lang="sk-SK" dirty="0" smtClean="0"/>
              <a:t> autorizácia spustenia</a:t>
            </a:r>
          </a:p>
          <a:p>
            <a:pPr>
              <a:lnSpc>
                <a:spcPct val="150000"/>
              </a:lnSpc>
            </a:pPr>
            <a:r>
              <a:rPr lang="sk-SK" dirty="0" smtClean="0"/>
              <a:t>Automatické aktualizácie</a:t>
            </a:r>
          </a:p>
          <a:p>
            <a:pPr>
              <a:lnSpc>
                <a:spcPct val="150000"/>
              </a:lnSpc>
            </a:pPr>
            <a:r>
              <a:rPr lang="sk-SK" dirty="0" err="1" smtClean="0"/>
              <a:t>Obfuskácia</a:t>
            </a:r>
            <a:endParaRPr lang="sk-SK" dirty="0" smtClean="0"/>
          </a:p>
          <a:p>
            <a:pPr>
              <a:lnSpc>
                <a:spcPct val="150000"/>
              </a:lnSpc>
            </a:pPr>
            <a:r>
              <a:rPr lang="sk-SK" dirty="0" smtClean="0"/>
              <a:t>Sledovanie spustení a inštalácií</a:t>
            </a:r>
          </a:p>
          <a:p>
            <a:pPr>
              <a:lnSpc>
                <a:spcPct val="150000"/>
              </a:lnSpc>
            </a:pPr>
            <a:endParaRPr lang="sk-SK" dirty="0" smtClean="0"/>
          </a:p>
          <a:p>
            <a:pPr>
              <a:lnSpc>
                <a:spcPct val="150000"/>
              </a:lnSpc>
            </a:pPr>
            <a:endParaRPr lang="sk-SK"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obsahu 6" descr="Vyhybka BČ.png"/>
          <p:cNvPicPr>
            <a:picLocks noGrp="1" noChangeAspect="1"/>
          </p:cNvPicPr>
          <p:nvPr>
            <p:ph idx="1"/>
          </p:nvPr>
        </p:nvPicPr>
        <p:blipFill>
          <a:blip r:embed="rId3" cstate="print"/>
          <a:stretch>
            <a:fillRect/>
          </a:stretch>
        </p:blipFill>
        <p:spPr>
          <a:xfrm>
            <a:off x="827584" y="1163885"/>
            <a:ext cx="7714295" cy="5145434"/>
          </a:xfrm>
        </p:spPr>
      </p:pic>
      <p:sp>
        <p:nvSpPr>
          <p:cNvPr id="8" name="BlokTextu 7"/>
          <p:cNvSpPr txBox="1"/>
          <p:nvPr/>
        </p:nvSpPr>
        <p:spPr>
          <a:xfrm>
            <a:off x="1381886" y="227781"/>
            <a:ext cx="6718506" cy="707886"/>
          </a:xfrm>
          <a:prstGeom prst="rect">
            <a:avLst/>
          </a:prstGeom>
          <a:noFill/>
        </p:spPr>
        <p:txBody>
          <a:bodyPr wrap="none" rtlCol="0">
            <a:spAutoFit/>
          </a:bodyPr>
          <a:lstStyle/>
          <a:p>
            <a:r>
              <a:rPr lang="en-US" sz="4000" i="1" dirty="0" smtClean="0">
                <a:solidFill>
                  <a:srgbClr val="0C1D0B"/>
                </a:solidFill>
              </a:rPr>
              <a:t>Speech disorders change lives...</a:t>
            </a:r>
            <a:endParaRPr lang="sk-SK" sz="4000" i="1" dirty="0">
              <a:solidFill>
                <a:srgbClr val="0C1D0B"/>
              </a:solidFill>
            </a:endParaRPr>
          </a:p>
        </p:txBody>
      </p:sp>
      <p:sp>
        <p:nvSpPr>
          <p:cNvPr id="4" name="BlokTextu 3"/>
          <p:cNvSpPr txBox="1"/>
          <p:nvPr/>
        </p:nvSpPr>
        <p:spPr>
          <a:xfrm>
            <a:off x="0" y="6611779"/>
            <a:ext cx="4865434" cy="246221"/>
          </a:xfrm>
          <a:prstGeom prst="rect">
            <a:avLst/>
          </a:prstGeom>
          <a:noFill/>
        </p:spPr>
        <p:txBody>
          <a:bodyPr wrap="none" rtlCol="0">
            <a:spAutoFit/>
          </a:bodyPr>
          <a:lstStyle/>
          <a:p>
            <a:r>
              <a:rPr lang="sk-SK" sz="1000" dirty="0" err="1" smtClean="0"/>
              <a:t>Image</a:t>
            </a:r>
            <a:r>
              <a:rPr lang="sk-SK" sz="1000" dirty="0" smtClean="0"/>
              <a:t> </a:t>
            </a:r>
            <a:r>
              <a:rPr lang="sk-SK" sz="1000" dirty="0" err="1" smtClean="0"/>
              <a:t>source</a:t>
            </a:r>
            <a:r>
              <a:rPr lang="sk-SK" sz="1000" dirty="0" smtClean="0"/>
              <a:t>:</a:t>
            </a:r>
            <a:r>
              <a:rPr lang="en-US" sz="1000" dirty="0" smtClean="0"/>
              <a:t> </a:t>
            </a:r>
            <a:r>
              <a:rPr lang="sk-SK" sz="1000" dirty="0" smtClean="0"/>
              <a:t>https://upload.wikimedia.org/wikipedia/commons/9/97/Schutzweiche.jpg</a:t>
            </a:r>
            <a:endParaRPr lang="sk-SK" sz="1000" dirty="0"/>
          </a:p>
        </p:txBody>
      </p:sp>
      <p:pic>
        <p:nvPicPr>
          <p:cNvPr id="5" name="Zástupný symbol obsahu 6" descr="Vyhybka BČ.png"/>
          <p:cNvPicPr>
            <a:picLocks noChangeAspect="1"/>
          </p:cNvPicPr>
          <p:nvPr/>
        </p:nvPicPr>
        <p:blipFill>
          <a:blip r:embed="rId4" cstate="print"/>
          <a:stretch>
            <a:fillRect/>
          </a:stretch>
        </p:blipFill>
        <p:spPr>
          <a:xfrm>
            <a:off x="827585" y="1163885"/>
            <a:ext cx="7714293" cy="51454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1916832"/>
            <a:ext cx="8352927" cy="1569660"/>
          </a:xfrm>
          <a:prstGeom prst="rect">
            <a:avLst/>
          </a:prstGeom>
          <a:noFill/>
        </p:spPr>
        <p:txBody>
          <a:bodyPr wrap="square" rtlCol="0">
            <a:spAutoFit/>
          </a:bodyPr>
          <a:lstStyle/>
          <a:p>
            <a:pPr algn="ctr"/>
            <a:r>
              <a:rPr lang="sk-SK" sz="4800" b="1" dirty="0" smtClean="0">
                <a:latin typeface="+mj-lt"/>
              </a:rPr>
              <a:t>Analyzátor zvuku</a:t>
            </a:r>
            <a:endParaRPr lang="en-US" sz="4800" b="1" dirty="0" smtClean="0">
              <a:latin typeface="+mj-lt"/>
            </a:endParaRPr>
          </a:p>
          <a:p>
            <a:pPr algn="ctr"/>
            <a:r>
              <a:rPr lang="en-US" sz="4800" b="1" dirty="0" smtClean="0">
                <a:latin typeface="+mj-lt"/>
              </a:rPr>
              <a:t>a </a:t>
            </a:r>
            <a:r>
              <a:rPr lang="sk-SK" sz="4800" b="1" dirty="0" smtClean="0">
                <a:latin typeface="+mj-lt"/>
              </a:rPr>
              <a:t>sledovanie jazyka</a:t>
            </a:r>
            <a:endParaRPr lang="sk-SK" sz="4800" b="1" dirty="0">
              <a:latin typeface="+mj-lt"/>
            </a:endParaRPr>
          </a:p>
        </p:txBody>
      </p:sp>
      <p:sp>
        <p:nvSpPr>
          <p:cNvPr id="5" name="TextBox 4"/>
          <p:cNvSpPr txBox="1"/>
          <p:nvPr/>
        </p:nvSpPr>
        <p:spPr>
          <a:xfrm>
            <a:off x="395536" y="5877272"/>
            <a:ext cx="8352927" cy="584775"/>
          </a:xfrm>
          <a:prstGeom prst="rect">
            <a:avLst/>
          </a:prstGeom>
          <a:noFill/>
        </p:spPr>
        <p:txBody>
          <a:bodyPr wrap="square" rtlCol="0">
            <a:spAutoFit/>
          </a:bodyPr>
          <a:lstStyle/>
          <a:p>
            <a:pPr algn="r"/>
            <a:r>
              <a:rPr lang="sk-SK" sz="3200" dirty="0" smtClean="0">
                <a:latin typeface="+mj-lt"/>
              </a:rPr>
              <a:t>Autor práce</a:t>
            </a:r>
            <a:r>
              <a:rPr lang="en-US" sz="3200" dirty="0" smtClean="0">
                <a:latin typeface="+mj-lt"/>
              </a:rPr>
              <a:t>: </a:t>
            </a:r>
            <a:r>
              <a:rPr lang="sk-SK" sz="3200" dirty="0" smtClean="0">
                <a:latin typeface="+mj-lt"/>
              </a:rPr>
              <a:t>Miroslav Šimek</a:t>
            </a:r>
            <a:endParaRPr lang="sk-SK" sz="3200" dirty="0">
              <a:latin typeface="+mj-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88640"/>
            <a:ext cx="9144000" cy="1080120"/>
          </a:xfrm>
          <a:prstGeom prst="rect">
            <a:avLst/>
          </a:prstGeom>
          <a:solidFill>
            <a:srgbClr val="C5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TextBox 4"/>
          <p:cNvSpPr txBox="1"/>
          <p:nvPr/>
        </p:nvSpPr>
        <p:spPr>
          <a:xfrm>
            <a:off x="0" y="355303"/>
            <a:ext cx="9144000" cy="769441"/>
          </a:xfrm>
          <a:prstGeom prst="rect">
            <a:avLst/>
          </a:prstGeom>
          <a:noFill/>
        </p:spPr>
        <p:txBody>
          <a:bodyPr wrap="square" rtlCol="0">
            <a:spAutoFit/>
          </a:bodyPr>
          <a:lstStyle/>
          <a:p>
            <a:pPr algn="ctr"/>
            <a:r>
              <a:rPr lang="sk-SK" sz="4400" b="1" dirty="0" smtClean="0"/>
              <a:t>Sledovanie jazyka</a:t>
            </a:r>
            <a:endParaRPr lang="sk-SK" sz="4400" b="1" dirty="0"/>
          </a:p>
        </p:txBody>
      </p:sp>
      <p:pic>
        <p:nvPicPr>
          <p:cNvPr id="2051" name="Picture 3" descr="C:\Mirzek\Skola FIIT\Imagine Cup\Bakalarka\TongueTrackingRight.png"/>
          <p:cNvPicPr>
            <a:picLocks noChangeAspect="1" noChangeArrowheads="1"/>
          </p:cNvPicPr>
          <p:nvPr/>
        </p:nvPicPr>
        <p:blipFill>
          <a:blip r:embed="rId2" cstate="print"/>
          <a:srcRect/>
          <a:stretch>
            <a:fillRect/>
          </a:stretch>
        </p:blipFill>
        <p:spPr bwMode="auto">
          <a:xfrm>
            <a:off x="395536" y="2737705"/>
            <a:ext cx="8352928" cy="3931655"/>
          </a:xfrm>
          <a:prstGeom prst="rect">
            <a:avLst/>
          </a:prstGeom>
          <a:noFill/>
        </p:spPr>
      </p:pic>
      <p:sp>
        <p:nvSpPr>
          <p:cNvPr id="7" name="TextBox 6"/>
          <p:cNvSpPr txBox="1"/>
          <p:nvPr/>
        </p:nvSpPr>
        <p:spPr>
          <a:xfrm>
            <a:off x="445934" y="1436583"/>
            <a:ext cx="8348376" cy="1200329"/>
          </a:xfrm>
          <a:prstGeom prst="rect">
            <a:avLst/>
          </a:prstGeom>
          <a:noFill/>
        </p:spPr>
        <p:txBody>
          <a:bodyPr wrap="none" rtlCol="0">
            <a:spAutoFit/>
          </a:bodyPr>
          <a:lstStyle/>
          <a:p>
            <a:pPr algn="ctr"/>
            <a:r>
              <a:rPr lang="sk-SK" sz="3600" dirty="0" smtClean="0"/>
              <a:t>Určenie polohy jazyka na základe vzájomnej</a:t>
            </a:r>
          </a:p>
          <a:p>
            <a:pPr algn="ctr"/>
            <a:r>
              <a:rPr lang="sk-SK" sz="3600" dirty="0" smtClean="0"/>
              <a:t>polohy lokálnych extrémov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8640"/>
            <a:ext cx="9144000" cy="1080120"/>
          </a:xfrm>
          <a:prstGeom prst="rect">
            <a:avLst/>
          </a:prstGeom>
          <a:solidFill>
            <a:srgbClr val="C5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TextBox 4"/>
          <p:cNvSpPr txBox="1"/>
          <p:nvPr/>
        </p:nvSpPr>
        <p:spPr>
          <a:xfrm>
            <a:off x="0" y="355303"/>
            <a:ext cx="9144000" cy="769441"/>
          </a:xfrm>
          <a:prstGeom prst="rect">
            <a:avLst/>
          </a:prstGeom>
          <a:noFill/>
        </p:spPr>
        <p:txBody>
          <a:bodyPr wrap="square" rtlCol="0">
            <a:spAutoFit/>
          </a:bodyPr>
          <a:lstStyle/>
          <a:p>
            <a:pPr algn="ctr"/>
            <a:r>
              <a:rPr lang="sk-SK" sz="4400" b="1" dirty="0" smtClean="0"/>
              <a:t>Analyzátor zvuk</a:t>
            </a:r>
            <a:r>
              <a:rPr lang="en-US" sz="4400" b="1" dirty="0" smtClean="0"/>
              <a:t>u</a:t>
            </a:r>
            <a:endParaRPr lang="sk-SK" sz="4400" b="1" dirty="0"/>
          </a:p>
        </p:txBody>
      </p:sp>
      <p:sp>
        <p:nvSpPr>
          <p:cNvPr id="7" name="TextBox 6"/>
          <p:cNvSpPr txBox="1"/>
          <p:nvPr/>
        </p:nvSpPr>
        <p:spPr>
          <a:xfrm>
            <a:off x="539553" y="2347133"/>
            <a:ext cx="8136904" cy="3170099"/>
          </a:xfrm>
          <a:prstGeom prst="rect">
            <a:avLst/>
          </a:prstGeom>
          <a:noFill/>
        </p:spPr>
        <p:txBody>
          <a:bodyPr wrap="square" rtlCol="0">
            <a:spAutoFit/>
          </a:bodyPr>
          <a:lstStyle/>
          <a:p>
            <a:pPr>
              <a:buFont typeface="Arial" pitchFamily="34" charset="0"/>
              <a:buChar char="•"/>
            </a:pPr>
            <a:r>
              <a:rPr lang="sk-SK" sz="3200" dirty="0" smtClean="0"/>
              <a:t> </a:t>
            </a:r>
            <a:r>
              <a:rPr lang="en-US" sz="4000" dirty="0" err="1" smtClean="0"/>
              <a:t>rozozn</a:t>
            </a:r>
            <a:r>
              <a:rPr lang="sk-SK" sz="4000" dirty="0" smtClean="0"/>
              <a:t>ávanie sykaviek </a:t>
            </a:r>
            <a:r>
              <a:rPr lang="en-US" sz="4000" dirty="0" smtClean="0"/>
              <a:t>(s, </a:t>
            </a:r>
            <a:r>
              <a:rPr lang="sk-SK" sz="4000" dirty="0" smtClean="0"/>
              <a:t>š, z, ž</a:t>
            </a:r>
            <a:r>
              <a:rPr lang="en-US" sz="4000" dirty="0" smtClean="0"/>
              <a:t>)</a:t>
            </a:r>
            <a:endParaRPr lang="sk-SK" sz="4000" dirty="0" smtClean="0"/>
          </a:p>
          <a:p>
            <a:endParaRPr lang="sk-SK" sz="4000" dirty="0" smtClean="0"/>
          </a:p>
          <a:p>
            <a:endParaRPr lang="en-US" sz="4000" dirty="0" smtClean="0"/>
          </a:p>
          <a:p>
            <a:pPr>
              <a:buFont typeface="Arial" pitchFamily="34" charset="0"/>
              <a:buChar char="•"/>
            </a:pPr>
            <a:r>
              <a:rPr lang="sk-SK" sz="4000" dirty="0" smtClean="0"/>
              <a:t> frekvenčná analýza </a:t>
            </a:r>
            <a:r>
              <a:rPr lang="en-US" sz="4000" dirty="0" smtClean="0"/>
              <a:t>(</a:t>
            </a:r>
            <a:r>
              <a:rPr lang="en-US" sz="4000" dirty="0" err="1" smtClean="0"/>
              <a:t>pomocou</a:t>
            </a:r>
            <a:r>
              <a:rPr lang="sk-SK" sz="4000" dirty="0" smtClean="0"/>
              <a:t> </a:t>
            </a:r>
            <a:r>
              <a:rPr lang="en-US" sz="4000" dirty="0" smtClean="0"/>
              <a:t>r</a:t>
            </a:r>
            <a:r>
              <a:rPr lang="sk-SK" sz="4000" dirty="0" smtClean="0"/>
              <a:t>ýchlej Fourierovej transformácie</a:t>
            </a:r>
            <a:r>
              <a:rPr lang="en-US" sz="4000" dirty="0" smtClean="0"/>
              <a:t>)</a:t>
            </a:r>
            <a:endParaRPr lang="sk-SK" sz="4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8640"/>
            <a:ext cx="9144000" cy="1080120"/>
          </a:xfrm>
          <a:prstGeom prst="rect">
            <a:avLst/>
          </a:prstGeom>
          <a:solidFill>
            <a:srgbClr val="C5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TextBox 4"/>
          <p:cNvSpPr txBox="1"/>
          <p:nvPr/>
        </p:nvSpPr>
        <p:spPr>
          <a:xfrm>
            <a:off x="0" y="355303"/>
            <a:ext cx="9144000" cy="769441"/>
          </a:xfrm>
          <a:prstGeom prst="rect">
            <a:avLst/>
          </a:prstGeom>
          <a:noFill/>
        </p:spPr>
        <p:txBody>
          <a:bodyPr wrap="square" rtlCol="0">
            <a:spAutoFit/>
          </a:bodyPr>
          <a:lstStyle/>
          <a:p>
            <a:pPr algn="ctr"/>
            <a:r>
              <a:rPr lang="sk-SK" sz="4400" b="1" dirty="0" smtClean="0"/>
              <a:t>Analyzátor zvuk</a:t>
            </a:r>
            <a:r>
              <a:rPr lang="en-US" sz="4400" b="1" dirty="0" smtClean="0"/>
              <a:t>u</a:t>
            </a:r>
            <a:endParaRPr lang="sk-SK" sz="4400" b="1" dirty="0"/>
          </a:p>
        </p:txBody>
      </p:sp>
      <p:pic>
        <p:nvPicPr>
          <p:cNvPr id="1026" name="Picture 2" descr="C:\Mirzek\Skola FIIT\Imagine Cup\Bakalarka\Prezentacia\SignificantLocalExtremesAlgorithm.png"/>
          <p:cNvPicPr>
            <a:picLocks noChangeAspect="1" noChangeArrowheads="1"/>
          </p:cNvPicPr>
          <p:nvPr/>
        </p:nvPicPr>
        <p:blipFill>
          <a:blip r:embed="rId2" cstate="print"/>
          <a:srcRect/>
          <a:stretch>
            <a:fillRect/>
          </a:stretch>
        </p:blipFill>
        <p:spPr bwMode="auto">
          <a:xfrm>
            <a:off x="-49214" y="1700808"/>
            <a:ext cx="9229726" cy="492442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8640"/>
            <a:ext cx="9144000" cy="1080120"/>
          </a:xfrm>
          <a:prstGeom prst="rect">
            <a:avLst/>
          </a:prstGeom>
          <a:solidFill>
            <a:srgbClr val="C5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TextBox 4"/>
          <p:cNvSpPr txBox="1"/>
          <p:nvPr/>
        </p:nvSpPr>
        <p:spPr>
          <a:xfrm>
            <a:off x="0" y="355303"/>
            <a:ext cx="9144000" cy="769441"/>
          </a:xfrm>
          <a:prstGeom prst="rect">
            <a:avLst/>
          </a:prstGeom>
          <a:noFill/>
        </p:spPr>
        <p:txBody>
          <a:bodyPr wrap="square" rtlCol="0">
            <a:spAutoFit/>
          </a:bodyPr>
          <a:lstStyle/>
          <a:p>
            <a:pPr algn="ctr"/>
            <a:r>
              <a:rPr lang="sk-SK" sz="4400" b="1" dirty="0" smtClean="0"/>
              <a:t>Analyzátor zvuk</a:t>
            </a:r>
            <a:r>
              <a:rPr lang="en-US" sz="4400" b="1" dirty="0" smtClean="0"/>
              <a:t>u</a:t>
            </a:r>
            <a:endParaRPr lang="sk-SK" sz="4400" b="1" dirty="0"/>
          </a:p>
        </p:txBody>
      </p:sp>
      <p:pic>
        <p:nvPicPr>
          <p:cNvPr id="5124" name="Picture 4" descr="C:\Mirzek\Skola FIIT\Imagine Cup\Bakalarka\Prezentacia\SExample.png"/>
          <p:cNvPicPr>
            <a:picLocks noChangeAspect="1" noChangeArrowheads="1"/>
          </p:cNvPicPr>
          <p:nvPr/>
        </p:nvPicPr>
        <p:blipFill>
          <a:blip r:embed="rId2" cstate="print"/>
          <a:srcRect/>
          <a:stretch>
            <a:fillRect/>
          </a:stretch>
        </p:blipFill>
        <p:spPr bwMode="auto">
          <a:xfrm>
            <a:off x="251520" y="1628800"/>
            <a:ext cx="8631358" cy="2232248"/>
          </a:xfrm>
          <a:prstGeom prst="rect">
            <a:avLst/>
          </a:prstGeom>
          <a:noFill/>
        </p:spPr>
      </p:pic>
      <p:pic>
        <p:nvPicPr>
          <p:cNvPr id="5125" name="Picture 5" descr="C:\Mirzek\Skola FIIT\Imagine Cup\Bakalarka\Prezentacia\ShExample.png"/>
          <p:cNvPicPr>
            <a:picLocks noChangeAspect="1" noChangeArrowheads="1"/>
          </p:cNvPicPr>
          <p:nvPr/>
        </p:nvPicPr>
        <p:blipFill>
          <a:blip r:embed="rId3" cstate="print"/>
          <a:srcRect/>
          <a:stretch>
            <a:fillRect/>
          </a:stretch>
        </p:blipFill>
        <p:spPr bwMode="auto">
          <a:xfrm>
            <a:off x="258722" y="4293096"/>
            <a:ext cx="8633758" cy="2213784"/>
          </a:xfrm>
          <a:prstGeom prst="rect">
            <a:avLst/>
          </a:prstGeom>
          <a:noFill/>
        </p:spPr>
      </p:pic>
      <p:sp>
        <p:nvSpPr>
          <p:cNvPr id="8" name="TextBox 7"/>
          <p:cNvSpPr txBox="1"/>
          <p:nvPr/>
        </p:nvSpPr>
        <p:spPr>
          <a:xfrm>
            <a:off x="971600" y="4819799"/>
            <a:ext cx="372342" cy="769441"/>
          </a:xfrm>
          <a:prstGeom prst="rect">
            <a:avLst/>
          </a:prstGeom>
          <a:noFill/>
        </p:spPr>
        <p:txBody>
          <a:bodyPr wrap="square" rtlCol="0">
            <a:spAutoFit/>
          </a:bodyPr>
          <a:lstStyle/>
          <a:p>
            <a:pPr algn="ctr"/>
            <a:r>
              <a:rPr lang="sk-SK" sz="4400" dirty="0" smtClean="0"/>
              <a:t>Š</a:t>
            </a:r>
          </a:p>
        </p:txBody>
      </p:sp>
      <p:sp>
        <p:nvSpPr>
          <p:cNvPr id="9" name="TextBox 8"/>
          <p:cNvSpPr txBox="1"/>
          <p:nvPr/>
        </p:nvSpPr>
        <p:spPr>
          <a:xfrm>
            <a:off x="959296" y="2147119"/>
            <a:ext cx="444352" cy="777825"/>
          </a:xfrm>
          <a:prstGeom prst="rect">
            <a:avLst/>
          </a:prstGeom>
          <a:noFill/>
        </p:spPr>
        <p:txBody>
          <a:bodyPr wrap="square" rtlCol="0">
            <a:spAutoFit/>
          </a:bodyPr>
          <a:lstStyle/>
          <a:p>
            <a:pPr algn="ctr"/>
            <a:r>
              <a:rPr lang="sk-SK" sz="4400" dirty="0" smtClean="0"/>
              <a:t>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88640"/>
            <a:ext cx="9144000" cy="1080120"/>
          </a:xfrm>
          <a:prstGeom prst="rect">
            <a:avLst/>
          </a:prstGeom>
          <a:solidFill>
            <a:srgbClr val="C5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TextBox 4"/>
          <p:cNvSpPr txBox="1"/>
          <p:nvPr/>
        </p:nvSpPr>
        <p:spPr>
          <a:xfrm>
            <a:off x="0" y="355303"/>
            <a:ext cx="9144000" cy="769441"/>
          </a:xfrm>
          <a:prstGeom prst="rect">
            <a:avLst/>
          </a:prstGeom>
          <a:noFill/>
        </p:spPr>
        <p:txBody>
          <a:bodyPr wrap="square" rtlCol="0">
            <a:spAutoFit/>
          </a:bodyPr>
          <a:lstStyle/>
          <a:p>
            <a:pPr algn="ctr"/>
            <a:r>
              <a:rPr lang="sk-SK" sz="4400" b="1" dirty="0" smtClean="0"/>
              <a:t>Overenie</a:t>
            </a:r>
            <a:endParaRPr lang="sk-SK" sz="4400" b="1" dirty="0"/>
          </a:p>
        </p:txBody>
      </p:sp>
      <p:sp>
        <p:nvSpPr>
          <p:cNvPr id="7" name="TextBox 6"/>
          <p:cNvSpPr txBox="1"/>
          <p:nvPr/>
        </p:nvSpPr>
        <p:spPr>
          <a:xfrm>
            <a:off x="611560" y="1844824"/>
            <a:ext cx="5097101" cy="3894015"/>
          </a:xfrm>
          <a:prstGeom prst="rect">
            <a:avLst/>
          </a:prstGeom>
          <a:noFill/>
        </p:spPr>
        <p:txBody>
          <a:bodyPr wrap="none" rtlCol="0">
            <a:spAutoFit/>
          </a:bodyPr>
          <a:lstStyle/>
          <a:p>
            <a:pPr>
              <a:lnSpc>
                <a:spcPct val="200000"/>
              </a:lnSpc>
            </a:pPr>
            <a:r>
              <a:rPr lang="en-US" sz="3200" dirty="0" smtClean="0"/>
              <a:t>Po</a:t>
            </a:r>
            <a:r>
              <a:rPr lang="sk-SK" sz="3200" dirty="0" smtClean="0"/>
              <a:t>čet ľudí</a:t>
            </a:r>
            <a:r>
              <a:rPr lang="en-US" sz="3200" dirty="0" smtClean="0"/>
              <a:t>: 12</a:t>
            </a:r>
          </a:p>
          <a:p>
            <a:pPr>
              <a:lnSpc>
                <a:spcPct val="200000"/>
              </a:lnSpc>
            </a:pPr>
            <a:r>
              <a:rPr lang="en-US" sz="3200" dirty="0" smtClean="0"/>
              <a:t>Po</a:t>
            </a:r>
            <a:r>
              <a:rPr lang="sk-SK" sz="3200" dirty="0" smtClean="0"/>
              <a:t>čet vzoriek</a:t>
            </a:r>
            <a:r>
              <a:rPr lang="en-US" sz="3200" dirty="0" smtClean="0"/>
              <a:t>: 56</a:t>
            </a:r>
          </a:p>
          <a:p>
            <a:pPr>
              <a:lnSpc>
                <a:spcPct val="200000"/>
              </a:lnSpc>
            </a:pPr>
            <a:r>
              <a:rPr lang="en-US" sz="3200" dirty="0" smtClean="0"/>
              <a:t>Po</a:t>
            </a:r>
            <a:r>
              <a:rPr lang="sk-SK" sz="3200" dirty="0" smtClean="0"/>
              <a:t>čet pozitívnych vzoriek</a:t>
            </a:r>
            <a:r>
              <a:rPr lang="en-US" sz="3200" dirty="0" smtClean="0"/>
              <a:t>: 44</a:t>
            </a:r>
          </a:p>
          <a:p>
            <a:pPr>
              <a:lnSpc>
                <a:spcPct val="200000"/>
              </a:lnSpc>
            </a:pPr>
            <a:r>
              <a:rPr lang="en-US" sz="3200" dirty="0" smtClean="0"/>
              <a:t>Po</a:t>
            </a:r>
            <a:r>
              <a:rPr lang="sk-SK" sz="3200" dirty="0" smtClean="0"/>
              <a:t>čet negatívnych vzoriek</a:t>
            </a:r>
            <a:r>
              <a:rPr lang="en-US" sz="3200" dirty="0" smtClean="0"/>
              <a:t>: 74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88640"/>
            <a:ext cx="9144000" cy="1080120"/>
          </a:xfrm>
          <a:prstGeom prst="rect">
            <a:avLst/>
          </a:prstGeom>
          <a:solidFill>
            <a:srgbClr val="C5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TextBox 4"/>
          <p:cNvSpPr txBox="1"/>
          <p:nvPr/>
        </p:nvSpPr>
        <p:spPr>
          <a:xfrm>
            <a:off x="0" y="355303"/>
            <a:ext cx="9144000" cy="769441"/>
          </a:xfrm>
          <a:prstGeom prst="rect">
            <a:avLst/>
          </a:prstGeom>
          <a:noFill/>
        </p:spPr>
        <p:txBody>
          <a:bodyPr wrap="square" rtlCol="0">
            <a:spAutoFit/>
          </a:bodyPr>
          <a:lstStyle/>
          <a:p>
            <a:pPr algn="ctr"/>
            <a:r>
              <a:rPr lang="en-US" sz="4400" b="1" dirty="0" smtClean="0"/>
              <a:t>V</a:t>
            </a:r>
            <a:r>
              <a:rPr lang="sk-SK" sz="4400" b="1" dirty="0" smtClean="0"/>
              <a:t>ýsledky overenia</a:t>
            </a:r>
            <a:endParaRPr lang="sk-SK" sz="4400" b="1" dirty="0"/>
          </a:p>
        </p:txBody>
      </p:sp>
      <p:sp>
        <p:nvSpPr>
          <p:cNvPr id="9" name="Rounded Rectangle 8"/>
          <p:cNvSpPr/>
          <p:nvPr/>
        </p:nvSpPr>
        <p:spPr>
          <a:xfrm>
            <a:off x="539552" y="1628800"/>
            <a:ext cx="3816424" cy="2232248"/>
          </a:xfrm>
          <a:prstGeom prst="roundRect">
            <a:avLst/>
          </a:prstGeom>
          <a:solidFill>
            <a:srgbClr val="FFF3F3"/>
          </a:solidFill>
          <a:ln>
            <a:solidFill>
              <a:srgbClr val="E1191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k-SK" b="1" dirty="0"/>
          </a:p>
        </p:txBody>
      </p:sp>
      <p:sp>
        <p:nvSpPr>
          <p:cNvPr id="10" name="Rounded Rectangle 9"/>
          <p:cNvSpPr/>
          <p:nvPr/>
        </p:nvSpPr>
        <p:spPr>
          <a:xfrm>
            <a:off x="4860032" y="1628800"/>
            <a:ext cx="3816424" cy="2232248"/>
          </a:xfrm>
          <a:prstGeom prst="roundRect">
            <a:avLst/>
          </a:prstGeom>
          <a:solidFill>
            <a:srgbClr val="E7FDE8"/>
          </a:solidFill>
          <a:ln>
            <a:solidFill>
              <a:srgbClr val="0DAB1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k-SK"/>
          </a:p>
        </p:txBody>
      </p:sp>
      <p:sp>
        <p:nvSpPr>
          <p:cNvPr id="11" name="Rounded Rectangle 10"/>
          <p:cNvSpPr/>
          <p:nvPr/>
        </p:nvSpPr>
        <p:spPr>
          <a:xfrm>
            <a:off x="539552" y="4293096"/>
            <a:ext cx="3816424" cy="2232248"/>
          </a:xfrm>
          <a:prstGeom prst="roundRect">
            <a:avLst/>
          </a:prstGeom>
          <a:solidFill>
            <a:srgbClr val="F1F5FD"/>
          </a:solidFill>
          <a:ln>
            <a:solidFill>
              <a:srgbClr val="0860C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k-SK"/>
          </a:p>
        </p:txBody>
      </p:sp>
      <p:sp>
        <p:nvSpPr>
          <p:cNvPr id="12" name="Rounded Rectangle 11"/>
          <p:cNvSpPr/>
          <p:nvPr/>
        </p:nvSpPr>
        <p:spPr>
          <a:xfrm>
            <a:off x="4860032" y="4293096"/>
            <a:ext cx="3816424" cy="2232248"/>
          </a:xfrm>
          <a:prstGeom prst="roundRect">
            <a:avLst/>
          </a:prstGeom>
          <a:solidFill>
            <a:srgbClr val="E8FEFD"/>
          </a:solidFill>
          <a:ln>
            <a:solidFill>
              <a:srgbClr val="03CFC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k-SK"/>
          </a:p>
        </p:txBody>
      </p:sp>
      <p:sp>
        <p:nvSpPr>
          <p:cNvPr id="13" name="TextBox 12"/>
          <p:cNvSpPr txBox="1"/>
          <p:nvPr/>
        </p:nvSpPr>
        <p:spPr>
          <a:xfrm>
            <a:off x="827584" y="1700808"/>
            <a:ext cx="3240360" cy="707886"/>
          </a:xfrm>
          <a:prstGeom prst="rect">
            <a:avLst/>
          </a:prstGeom>
          <a:noFill/>
        </p:spPr>
        <p:txBody>
          <a:bodyPr wrap="square" rtlCol="0">
            <a:spAutoFit/>
          </a:bodyPr>
          <a:lstStyle/>
          <a:p>
            <a:pPr algn="ctr"/>
            <a:r>
              <a:rPr lang="sk-SK" sz="4000" dirty="0" smtClean="0"/>
              <a:t>S</a:t>
            </a:r>
            <a:endParaRPr lang="sk-SK" sz="4000" dirty="0"/>
          </a:p>
        </p:txBody>
      </p:sp>
      <p:sp>
        <p:nvSpPr>
          <p:cNvPr id="14" name="TextBox 13"/>
          <p:cNvSpPr txBox="1"/>
          <p:nvPr/>
        </p:nvSpPr>
        <p:spPr>
          <a:xfrm>
            <a:off x="5148064" y="1700808"/>
            <a:ext cx="3240360" cy="707886"/>
          </a:xfrm>
          <a:prstGeom prst="rect">
            <a:avLst/>
          </a:prstGeom>
          <a:noFill/>
        </p:spPr>
        <p:txBody>
          <a:bodyPr wrap="square" rtlCol="0">
            <a:spAutoFit/>
          </a:bodyPr>
          <a:lstStyle/>
          <a:p>
            <a:pPr algn="ctr"/>
            <a:r>
              <a:rPr lang="sk-SK" sz="4000" dirty="0" smtClean="0"/>
              <a:t>Š</a:t>
            </a:r>
            <a:endParaRPr lang="sk-SK" sz="4000" dirty="0"/>
          </a:p>
        </p:txBody>
      </p:sp>
      <p:sp>
        <p:nvSpPr>
          <p:cNvPr id="15" name="TextBox 14"/>
          <p:cNvSpPr txBox="1"/>
          <p:nvPr/>
        </p:nvSpPr>
        <p:spPr>
          <a:xfrm>
            <a:off x="827584" y="4437112"/>
            <a:ext cx="3240360" cy="707886"/>
          </a:xfrm>
          <a:prstGeom prst="rect">
            <a:avLst/>
          </a:prstGeom>
          <a:noFill/>
        </p:spPr>
        <p:txBody>
          <a:bodyPr wrap="square" rtlCol="0">
            <a:spAutoFit/>
          </a:bodyPr>
          <a:lstStyle/>
          <a:p>
            <a:pPr algn="ctr"/>
            <a:r>
              <a:rPr lang="sk-SK" sz="4000" dirty="0" smtClean="0"/>
              <a:t>Z</a:t>
            </a:r>
            <a:endParaRPr lang="sk-SK" sz="4000" dirty="0"/>
          </a:p>
        </p:txBody>
      </p:sp>
      <p:sp>
        <p:nvSpPr>
          <p:cNvPr id="16" name="TextBox 15"/>
          <p:cNvSpPr txBox="1"/>
          <p:nvPr/>
        </p:nvSpPr>
        <p:spPr>
          <a:xfrm>
            <a:off x="5148064" y="4437112"/>
            <a:ext cx="3240360" cy="707886"/>
          </a:xfrm>
          <a:prstGeom prst="rect">
            <a:avLst/>
          </a:prstGeom>
          <a:noFill/>
        </p:spPr>
        <p:txBody>
          <a:bodyPr wrap="square" rtlCol="0">
            <a:spAutoFit/>
          </a:bodyPr>
          <a:lstStyle/>
          <a:p>
            <a:pPr algn="ctr"/>
            <a:r>
              <a:rPr lang="sk-SK" sz="4000" dirty="0" smtClean="0"/>
              <a:t>Ž</a:t>
            </a:r>
            <a:endParaRPr lang="sk-SK" sz="4000" dirty="0"/>
          </a:p>
        </p:txBody>
      </p:sp>
      <p:sp>
        <p:nvSpPr>
          <p:cNvPr id="17" name="TextBox 16"/>
          <p:cNvSpPr txBox="1"/>
          <p:nvPr/>
        </p:nvSpPr>
        <p:spPr>
          <a:xfrm>
            <a:off x="827584" y="2484185"/>
            <a:ext cx="3240360" cy="584775"/>
          </a:xfrm>
          <a:prstGeom prst="rect">
            <a:avLst/>
          </a:prstGeom>
          <a:noFill/>
        </p:spPr>
        <p:txBody>
          <a:bodyPr wrap="square" rtlCol="0">
            <a:spAutoFit/>
          </a:bodyPr>
          <a:lstStyle/>
          <a:p>
            <a:r>
              <a:rPr lang="sk-SK" sz="3200" dirty="0" smtClean="0"/>
              <a:t>Pozitívne</a:t>
            </a:r>
            <a:r>
              <a:rPr lang="en-US" sz="3200" dirty="0" smtClean="0"/>
              <a:t>: 83%</a:t>
            </a:r>
            <a:endParaRPr lang="sk-SK" sz="3200" dirty="0"/>
          </a:p>
        </p:txBody>
      </p:sp>
      <p:sp>
        <p:nvSpPr>
          <p:cNvPr id="18" name="TextBox 17"/>
          <p:cNvSpPr txBox="1"/>
          <p:nvPr/>
        </p:nvSpPr>
        <p:spPr>
          <a:xfrm>
            <a:off x="827584" y="2988241"/>
            <a:ext cx="3240360" cy="584775"/>
          </a:xfrm>
          <a:prstGeom prst="rect">
            <a:avLst/>
          </a:prstGeom>
          <a:noFill/>
        </p:spPr>
        <p:txBody>
          <a:bodyPr wrap="square" rtlCol="0">
            <a:spAutoFit/>
          </a:bodyPr>
          <a:lstStyle/>
          <a:p>
            <a:r>
              <a:rPr lang="en-US" sz="3200" dirty="0" err="1" smtClean="0"/>
              <a:t>Negat</a:t>
            </a:r>
            <a:r>
              <a:rPr lang="sk-SK" sz="3200" dirty="0" smtClean="0"/>
              <a:t>ívne</a:t>
            </a:r>
            <a:r>
              <a:rPr lang="en-US" sz="3200" dirty="0" smtClean="0"/>
              <a:t>: 2%</a:t>
            </a:r>
            <a:endParaRPr lang="sk-SK" sz="3200" dirty="0"/>
          </a:p>
        </p:txBody>
      </p:sp>
      <p:sp>
        <p:nvSpPr>
          <p:cNvPr id="19" name="TextBox 18"/>
          <p:cNvSpPr txBox="1"/>
          <p:nvPr/>
        </p:nvSpPr>
        <p:spPr>
          <a:xfrm>
            <a:off x="5148064" y="2564904"/>
            <a:ext cx="3240360" cy="584775"/>
          </a:xfrm>
          <a:prstGeom prst="rect">
            <a:avLst/>
          </a:prstGeom>
          <a:noFill/>
        </p:spPr>
        <p:txBody>
          <a:bodyPr wrap="square" rtlCol="0">
            <a:spAutoFit/>
          </a:bodyPr>
          <a:lstStyle/>
          <a:p>
            <a:r>
              <a:rPr lang="sk-SK" sz="3200" dirty="0" smtClean="0"/>
              <a:t>Pozitívne</a:t>
            </a:r>
            <a:r>
              <a:rPr lang="en-US" sz="3200" dirty="0" smtClean="0"/>
              <a:t>: 98%</a:t>
            </a:r>
            <a:endParaRPr lang="sk-SK" sz="3200" dirty="0"/>
          </a:p>
        </p:txBody>
      </p:sp>
      <p:sp>
        <p:nvSpPr>
          <p:cNvPr id="20" name="TextBox 19"/>
          <p:cNvSpPr txBox="1"/>
          <p:nvPr/>
        </p:nvSpPr>
        <p:spPr>
          <a:xfrm>
            <a:off x="5148064" y="3068960"/>
            <a:ext cx="3240360" cy="584775"/>
          </a:xfrm>
          <a:prstGeom prst="rect">
            <a:avLst/>
          </a:prstGeom>
          <a:noFill/>
        </p:spPr>
        <p:txBody>
          <a:bodyPr wrap="square" rtlCol="0">
            <a:spAutoFit/>
          </a:bodyPr>
          <a:lstStyle/>
          <a:p>
            <a:r>
              <a:rPr lang="en-US" sz="3200" dirty="0" err="1" smtClean="0"/>
              <a:t>Negat</a:t>
            </a:r>
            <a:r>
              <a:rPr lang="sk-SK" sz="3200" dirty="0" smtClean="0"/>
              <a:t>ívne</a:t>
            </a:r>
            <a:r>
              <a:rPr lang="en-US" sz="3200" dirty="0" smtClean="0"/>
              <a:t>: 19%</a:t>
            </a:r>
            <a:endParaRPr lang="sk-SK" sz="3200" dirty="0"/>
          </a:p>
        </p:txBody>
      </p:sp>
      <p:sp>
        <p:nvSpPr>
          <p:cNvPr id="21" name="TextBox 20"/>
          <p:cNvSpPr txBox="1"/>
          <p:nvPr/>
        </p:nvSpPr>
        <p:spPr>
          <a:xfrm>
            <a:off x="827584" y="5229200"/>
            <a:ext cx="3240360" cy="584775"/>
          </a:xfrm>
          <a:prstGeom prst="rect">
            <a:avLst/>
          </a:prstGeom>
          <a:noFill/>
        </p:spPr>
        <p:txBody>
          <a:bodyPr wrap="square" rtlCol="0">
            <a:spAutoFit/>
          </a:bodyPr>
          <a:lstStyle/>
          <a:p>
            <a:r>
              <a:rPr lang="sk-SK" sz="3200" dirty="0" smtClean="0"/>
              <a:t>Pozitívne</a:t>
            </a:r>
            <a:r>
              <a:rPr lang="en-US" sz="3200" dirty="0" smtClean="0"/>
              <a:t>: 63%</a:t>
            </a:r>
            <a:endParaRPr lang="sk-SK" sz="3200" dirty="0"/>
          </a:p>
        </p:txBody>
      </p:sp>
      <p:sp>
        <p:nvSpPr>
          <p:cNvPr id="22" name="TextBox 21"/>
          <p:cNvSpPr txBox="1"/>
          <p:nvPr/>
        </p:nvSpPr>
        <p:spPr>
          <a:xfrm>
            <a:off x="827584" y="5733256"/>
            <a:ext cx="3240360" cy="584775"/>
          </a:xfrm>
          <a:prstGeom prst="rect">
            <a:avLst/>
          </a:prstGeom>
          <a:noFill/>
        </p:spPr>
        <p:txBody>
          <a:bodyPr wrap="square" rtlCol="0">
            <a:spAutoFit/>
          </a:bodyPr>
          <a:lstStyle/>
          <a:p>
            <a:r>
              <a:rPr lang="en-US" sz="3200" dirty="0" err="1" smtClean="0"/>
              <a:t>Negat</a:t>
            </a:r>
            <a:r>
              <a:rPr lang="sk-SK" sz="3200" dirty="0" smtClean="0"/>
              <a:t>ívne</a:t>
            </a:r>
            <a:r>
              <a:rPr lang="en-US" sz="3200" dirty="0" smtClean="0"/>
              <a:t>: 0%</a:t>
            </a:r>
            <a:endParaRPr lang="sk-SK" sz="3200" dirty="0"/>
          </a:p>
        </p:txBody>
      </p:sp>
      <p:sp>
        <p:nvSpPr>
          <p:cNvPr id="23" name="TextBox 22"/>
          <p:cNvSpPr txBox="1"/>
          <p:nvPr/>
        </p:nvSpPr>
        <p:spPr>
          <a:xfrm>
            <a:off x="5148064" y="5229200"/>
            <a:ext cx="3240360" cy="584775"/>
          </a:xfrm>
          <a:prstGeom prst="rect">
            <a:avLst/>
          </a:prstGeom>
          <a:noFill/>
        </p:spPr>
        <p:txBody>
          <a:bodyPr wrap="square" rtlCol="0">
            <a:spAutoFit/>
          </a:bodyPr>
          <a:lstStyle/>
          <a:p>
            <a:r>
              <a:rPr lang="sk-SK" sz="3200" dirty="0" smtClean="0"/>
              <a:t>Pozitívne</a:t>
            </a:r>
            <a:r>
              <a:rPr lang="en-US" sz="3200" dirty="0" smtClean="0"/>
              <a:t>: 73%</a:t>
            </a:r>
            <a:endParaRPr lang="sk-SK" sz="3200" dirty="0"/>
          </a:p>
        </p:txBody>
      </p:sp>
      <p:sp>
        <p:nvSpPr>
          <p:cNvPr id="24" name="TextBox 23"/>
          <p:cNvSpPr txBox="1"/>
          <p:nvPr/>
        </p:nvSpPr>
        <p:spPr>
          <a:xfrm>
            <a:off x="5148064" y="5733256"/>
            <a:ext cx="3240360" cy="584775"/>
          </a:xfrm>
          <a:prstGeom prst="rect">
            <a:avLst/>
          </a:prstGeom>
          <a:noFill/>
        </p:spPr>
        <p:txBody>
          <a:bodyPr wrap="square" rtlCol="0">
            <a:spAutoFit/>
          </a:bodyPr>
          <a:lstStyle/>
          <a:p>
            <a:r>
              <a:rPr lang="en-US" sz="3200" dirty="0" err="1" smtClean="0"/>
              <a:t>Negat</a:t>
            </a:r>
            <a:r>
              <a:rPr lang="sk-SK" sz="3200" dirty="0" smtClean="0"/>
              <a:t>ívne</a:t>
            </a:r>
            <a:r>
              <a:rPr lang="en-US" sz="3200" dirty="0" smtClean="0"/>
              <a:t>: 5%</a:t>
            </a:r>
            <a:endParaRPr lang="sk-SK" sz="3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467544" y="1412776"/>
            <a:ext cx="8229600" cy="5184576"/>
          </a:xfrm>
        </p:spPr>
        <p:txBody>
          <a:bodyPr>
            <a:normAutofit/>
          </a:bodyPr>
          <a:lstStyle/>
          <a:p>
            <a:r>
              <a:rPr lang="sk-SK" dirty="0" smtClean="0">
                <a:solidFill>
                  <a:srgbClr val="333333"/>
                </a:solidFill>
              </a:rPr>
              <a:t>Cieľ: Motivácia logopedických cvičení deti v predškolskom veku</a:t>
            </a:r>
          </a:p>
          <a:p>
            <a:r>
              <a:rPr lang="sk-SK" dirty="0" smtClean="0">
                <a:solidFill>
                  <a:srgbClr val="333333"/>
                </a:solidFill>
              </a:rPr>
              <a:t>Typ cvičenia: Fixácia sykavky /s/ a /ʃ/</a:t>
            </a:r>
          </a:p>
          <a:p>
            <a:r>
              <a:rPr lang="sk-SK" dirty="0" smtClean="0">
                <a:solidFill>
                  <a:srgbClr val="333333"/>
                </a:solidFill>
              </a:rPr>
              <a:t>Hra </a:t>
            </a:r>
            <a:r>
              <a:rPr lang="sk-SK" b="1" dirty="0" err="1" smtClean="0">
                <a:solidFill>
                  <a:srgbClr val="333333"/>
                </a:solidFill>
              </a:rPr>
              <a:t>Goldy</a:t>
            </a:r>
            <a:endParaRPr lang="en-US" b="1" dirty="0" smtClean="0">
              <a:solidFill>
                <a:srgbClr val="333333"/>
              </a:solidFill>
            </a:endParaRPr>
          </a:p>
          <a:p>
            <a:endParaRPr lang="en-US" dirty="0" smtClean="0">
              <a:solidFill>
                <a:srgbClr val="333333"/>
              </a:solidFill>
            </a:endParaRPr>
          </a:p>
          <a:p>
            <a:endParaRPr lang="en-US" dirty="0" smtClean="0">
              <a:solidFill>
                <a:srgbClr val="333333"/>
              </a:solidFill>
            </a:endParaRPr>
          </a:p>
          <a:p>
            <a:pPr>
              <a:buNone/>
            </a:pPr>
            <a:endParaRPr lang="sk-SK" dirty="0"/>
          </a:p>
        </p:txBody>
      </p:sp>
      <p:pic>
        <p:nvPicPr>
          <p:cNvPr id="1027"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7864" y="5013176"/>
            <a:ext cx="2544294" cy="2035944"/>
          </a:xfrm>
          <a:prstGeom prst="rect">
            <a:avLst/>
          </a:prstGeom>
          <a:noFill/>
          <a:ln w="9525">
            <a:noFill/>
            <a:miter lim="800000"/>
            <a:headEnd/>
            <a:tailEnd/>
          </a:ln>
        </p:spPr>
      </p:pic>
      <p:pic>
        <p:nvPicPr>
          <p:cNvPr id="6" name="Obrázok 5" descr="Ramik.png"/>
          <p:cNvPicPr>
            <a:picLocks noChangeAspect="1"/>
          </p:cNvPicPr>
          <p:nvPr/>
        </p:nvPicPr>
        <p:blipFill>
          <a:blip r:embed="rId3"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smtClean="0">
                <a:solidFill>
                  <a:srgbClr val="333333"/>
                </a:solidFill>
              </a:rPr>
              <a:t>Dizajn hier pre logopedickú platformu </a:t>
            </a:r>
            <a:endParaRPr lang="sk-SK" sz="4000" b="1" dirty="0">
              <a:solidFill>
                <a:srgbClr val="333333"/>
              </a:solidFill>
            </a:endParaRPr>
          </a:p>
        </p:txBody>
      </p:sp>
      <p:sp>
        <p:nvSpPr>
          <p:cNvPr id="7" name="Obdĺžnik 6"/>
          <p:cNvSpPr/>
          <p:nvPr/>
        </p:nvSpPr>
        <p:spPr>
          <a:xfrm>
            <a:off x="6804248" y="980728"/>
            <a:ext cx="2070639" cy="461665"/>
          </a:xfrm>
          <a:prstGeom prst="rect">
            <a:avLst/>
          </a:prstGeom>
        </p:spPr>
        <p:txBody>
          <a:bodyPr wrap="square">
            <a:spAutoFit/>
          </a:bodyPr>
          <a:lstStyle/>
          <a:p>
            <a:r>
              <a:rPr lang="sk-SK" sz="2400" b="1" dirty="0" smtClean="0">
                <a:solidFill>
                  <a:srgbClr val="333333"/>
                </a:solidFill>
              </a:rPr>
              <a:t>Peter </a:t>
            </a:r>
            <a:r>
              <a:rPr lang="sk-SK" sz="2400" b="1" dirty="0" err="1" smtClean="0">
                <a:solidFill>
                  <a:srgbClr val="333333"/>
                </a:solidFill>
              </a:rPr>
              <a:t>Demčák</a:t>
            </a:r>
            <a:r>
              <a:rPr lang="sk-SK" sz="2400" b="1" dirty="0" smtClean="0">
                <a:solidFill>
                  <a:srgbClr val="333333"/>
                </a:solidFill>
              </a:rPr>
              <a:t> </a:t>
            </a:r>
            <a:endParaRPr lang="sk-SK" sz="2400" dirty="0"/>
          </a:p>
        </p:txBody>
      </p:sp>
      <p:pic>
        <p:nvPicPr>
          <p:cNvPr id="102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27984" y="4221088"/>
            <a:ext cx="4176464" cy="33420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err="1" smtClean="0">
                <a:solidFill>
                  <a:srgbClr val="333333"/>
                </a:solidFill>
              </a:rPr>
              <a:t>Goldy</a:t>
            </a:r>
            <a:r>
              <a:rPr lang="sk-SK" sz="4000" b="1" dirty="0" smtClean="0">
                <a:solidFill>
                  <a:srgbClr val="333333"/>
                </a:solidFill>
              </a:rPr>
              <a:t> – Základné elementy</a:t>
            </a:r>
            <a:endParaRPr lang="sk-SK" sz="4000" b="1" dirty="0">
              <a:solidFill>
                <a:srgbClr val="333333"/>
              </a:solidFill>
            </a:endParaRPr>
          </a:p>
        </p:txBody>
      </p:sp>
      <p:sp>
        <p:nvSpPr>
          <p:cNvPr id="3" name="Zástupný symbol obsahu 2"/>
          <p:cNvSpPr>
            <a:spLocks noGrp="1"/>
          </p:cNvSpPr>
          <p:nvPr>
            <p:ph idx="1"/>
          </p:nvPr>
        </p:nvSpPr>
        <p:spPr>
          <a:xfrm>
            <a:off x="467544" y="1412776"/>
            <a:ext cx="8229600" cy="5184576"/>
          </a:xfrm>
        </p:spPr>
        <p:txBody>
          <a:bodyPr>
            <a:normAutofit/>
          </a:bodyPr>
          <a:lstStyle/>
          <a:p>
            <a:pPr>
              <a:buNone/>
            </a:pPr>
            <a:r>
              <a:rPr lang="en-US" sz="2800" i="1" dirty="0" smtClean="0">
                <a:solidFill>
                  <a:srgbClr val="333333"/>
                </a:solidFill>
              </a:rPr>
              <a:t>J. SCHELL, The Art of Game Design: A Book of </a:t>
            </a:r>
            <a:r>
              <a:rPr lang="sk-SK" sz="2800" i="1" dirty="0" smtClean="0">
                <a:solidFill>
                  <a:srgbClr val="333333"/>
                </a:solidFill>
              </a:rPr>
              <a:t>L</a:t>
            </a:r>
            <a:r>
              <a:rPr lang="en-US" sz="2800" i="1" dirty="0" err="1" smtClean="0">
                <a:solidFill>
                  <a:srgbClr val="333333"/>
                </a:solidFill>
              </a:rPr>
              <a:t>enses</a:t>
            </a:r>
            <a:r>
              <a:rPr lang="sk-SK" sz="2800" i="1" dirty="0" smtClean="0">
                <a:solidFill>
                  <a:srgbClr val="333333"/>
                </a:solidFill>
              </a:rPr>
              <a:t>:</a:t>
            </a:r>
          </a:p>
          <a:p>
            <a:pPr>
              <a:buNone/>
            </a:pPr>
            <a:r>
              <a:rPr lang="sk-SK" sz="3600" b="1" dirty="0" smtClean="0">
                <a:solidFill>
                  <a:srgbClr val="333333"/>
                </a:solidFill>
              </a:rPr>
              <a:t>4 základné elementy hier:</a:t>
            </a:r>
          </a:p>
          <a:p>
            <a:r>
              <a:rPr lang="sk-SK" sz="3600" dirty="0" smtClean="0">
                <a:solidFill>
                  <a:srgbClr val="333333"/>
                </a:solidFill>
              </a:rPr>
              <a:t>Technológie</a:t>
            </a:r>
          </a:p>
          <a:p>
            <a:r>
              <a:rPr lang="sk-SK" sz="3600" dirty="0" smtClean="0">
                <a:solidFill>
                  <a:srgbClr val="333333"/>
                </a:solidFill>
              </a:rPr>
              <a:t>Estetika</a:t>
            </a:r>
          </a:p>
          <a:p>
            <a:r>
              <a:rPr lang="sk-SK" sz="3600" dirty="0" smtClean="0">
                <a:solidFill>
                  <a:srgbClr val="333333"/>
                </a:solidFill>
              </a:rPr>
              <a:t>Príbeh</a:t>
            </a:r>
          </a:p>
          <a:p>
            <a:r>
              <a:rPr lang="sk-SK" sz="3600" dirty="0" smtClean="0">
                <a:solidFill>
                  <a:srgbClr val="333333"/>
                </a:solidFill>
              </a:rPr>
              <a:t>Mechanika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err="1" smtClean="0">
                <a:solidFill>
                  <a:srgbClr val="333333"/>
                </a:solidFill>
              </a:rPr>
              <a:t>Goldy</a:t>
            </a:r>
            <a:r>
              <a:rPr lang="sk-SK" sz="4000" b="1" dirty="0" smtClean="0">
                <a:solidFill>
                  <a:srgbClr val="333333"/>
                </a:solidFill>
              </a:rPr>
              <a:t> – Technológia</a:t>
            </a:r>
            <a:endParaRPr lang="sk-SK" sz="4000" b="1" dirty="0">
              <a:solidFill>
                <a:srgbClr val="333333"/>
              </a:solidFill>
            </a:endParaRPr>
          </a:p>
        </p:txBody>
      </p:sp>
      <p:sp>
        <p:nvSpPr>
          <p:cNvPr id="8" name="Zástupný symbol obsahu 2"/>
          <p:cNvSpPr>
            <a:spLocks noGrp="1"/>
          </p:cNvSpPr>
          <p:nvPr>
            <p:ph idx="1"/>
          </p:nvPr>
        </p:nvSpPr>
        <p:spPr>
          <a:xfrm>
            <a:off x="467544" y="1412776"/>
            <a:ext cx="8229600" cy="5184576"/>
          </a:xfrm>
        </p:spPr>
        <p:txBody>
          <a:bodyPr>
            <a:normAutofit/>
          </a:bodyPr>
          <a:lstStyle/>
          <a:p>
            <a:pPr>
              <a:buNone/>
            </a:pPr>
            <a:r>
              <a:rPr lang="sk-SK" dirty="0" smtClean="0">
                <a:solidFill>
                  <a:srgbClr val="333333"/>
                </a:solidFill>
              </a:rPr>
              <a:t>XNA </a:t>
            </a:r>
            <a:r>
              <a:rPr lang="sk-SK" dirty="0" err="1" smtClean="0">
                <a:solidFill>
                  <a:srgbClr val="333333"/>
                </a:solidFill>
              </a:rPr>
              <a:t>Framework</a:t>
            </a:r>
            <a:r>
              <a:rPr lang="sk-SK" dirty="0" smtClean="0">
                <a:solidFill>
                  <a:srgbClr val="333333"/>
                </a:solidFill>
              </a:rPr>
              <a:t>:</a:t>
            </a:r>
          </a:p>
          <a:p>
            <a:r>
              <a:rPr lang="sk-SK" dirty="0" smtClean="0">
                <a:solidFill>
                  <a:srgbClr val="333333"/>
                </a:solidFill>
              </a:rPr>
              <a:t>.NET</a:t>
            </a:r>
          </a:p>
          <a:p>
            <a:r>
              <a:rPr lang="sk-SK" dirty="0" smtClean="0">
                <a:solidFill>
                  <a:srgbClr val="333333"/>
                </a:solidFill>
              </a:rPr>
              <a:t>MS </a:t>
            </a:r>
            <a:r>
              <a:rPr lang="sk-SK" dirty="0" err="1" smtClean="0">
                <a:solidFill>
                  <a:srgbClr val="333333"/>
                </a:solidFill>
              </a:rPr>
              <a:t>cross-platform</a:t>
            </a:r>
            <a:endParaRPr lang="sk-SK" dirty="0" smtClean="0">
              <a:solidFill>
                <a:srgbClr val="333333"/>
              </a:solidFill>
            </a:endParaRPr>
          </a:p>
          <a:p>
            <a:r>
              <a:rPr lang="sk-SK" dirty="0" smtClean="0">
                <a:solidFill>
                  <a:srgbClr val="333333"/>
                </a:solidFill>
              </a:rPr>
              <a:t>XBOX </a:t>
            </a:r>
            <a:r>
              <a:rPr lang="sk-SK" dirty="0" err="1" smtClean="0">
                <a:solidFill>
                  <a:srgbClr val="333333"/>
                </a:solidFill>
              </a:rPr>
              <a:t>Live</a:t>
            </a:r>
            <a:r>
              <a:rPr lang="sk-SK" dirty="0" smtClean="0">
                <a:solidFill>
                  <a:srgbClr val="333333"/>
                </a:solidFill>
              </a:rPr>
              <a:t> Indie </a:t>
            </a:r>
            <a:r>
              <a:rPr lang="sk-SK" dirty="0" err="1" smtClean="0">
                <a:solidFill>
                  <a:srgbClr val="333333"/>
                </a:solidFill>
              </a:rPr>
              <a:t>Games</a:t>
            </a:r>
            <a:endParaRPr lang="sk-SK" dirty="0" smtClean="0">
              <a:solidFill>
                <a:srgbClr val="333333"/>
              </a:solidFill>
            </a:endParaRPr>
          </a:p>
          <a:p>
            <a:endParaRPr lang="sk-SK" dirty="0" smtClean="0">
              <a:solidFill>
                <a:srgbClr val="333333"/>
              </a:solidFill>
            </a:endParaRPr>
          </a:p>
          <a:p>
            <a:r>
              <a:rPr lang="sk-SK" dirty="0" err="1" smtClean="0"/>
              <a:t>Update</a:t>
            </a:r>
            <a:r>
              <a:rPr lang="sk-SK" dirty="0" smtClean="0"/>
              <a:t>(</a:t>
            </a:r>
            <a:r>
              <a:rPr lang="sk-SK" dirty="0" err="1" smtClean="0"/>
              <a:t>GameTime</a:t>
            </a:r>
            <a:r>
              <a:rPr lang="sk-SK" dirty="0" smtClean="0"/>
              <a:t> </a:t>
            </a:r>
            <a:r>
              <a:rPr lang="sk-SK" dirty="0" err="1" smtClean="0"/>
              <a:t>gameTime</a:t>
            </a:r>
            <a:r>
              <a:rPr lang="sk-SK" dirty="0" smtClean="0"/>
              <a:t>)</a:t>
            </a:r>
          </a:p>
          <a:p>
            <a:r>
              <a:rPr lang="sk-SK" dirty="0" err="1" smtClean="0"/>
              <a:t>Draw</a:t>
            </a:r>
            <a:r>
              <a:rPr lang="sk-SK" dirty="0" smtClean="0"/>
              <a:t>(</a:t>
            </a:r>
            <a:r>
              <a:rPr lang="sk-SK" dirty="0" err="1" smtClean="0"/>
              <a:t>GameTime</a:t>
            </a:r>
            <a:r>
              <a:rPr lang="sk-SK" dirty="0" smtClean="0"/>
              <a:t> </a:t>
            </a:r>
            <a:r>
              <a:rPr lang="sk-SK" dirty="0" err="1" smtClean="0"/>
              <a:t>gameTime</a:t>
            </a:r>
            <a:r>
              <a:rPr lang="sk-SK" dirty="0" smtClean="0"/>
              <a:t>)</a:t>
            </a:r>
            <a:endParaRPr lang="sk-SK" dirty="0" smtClean="0">
              <a:solidFill>
                <a:srgbClr val="333333"/>
              </a:solidFill>
            </a:endParaRPr>
          </a:p>
          <a:p>
            <a:endParaRPr lang="sk-SK" dirty="0" smtClean="0">
              <a:solidFill>
                <a:srgbClr val="333333"/>
              </a:solidFill>
            </a:endParaRPr>
          </a:p>
        </p:txBody>
      </p:sp>
      <p:pic>
        <p:nvPicPr>
          <p:cNvPr id="1026" name="Picture 2" descr="File:Microsoft XNA logo.svg"/>
          <p:cNvPicPr>
            <a:picLocks noChangeAspect="1" noChangeArrowheads="1"/>
          </p:cNvPicPr>
          <p:nvPr/>
        </p:nvPicPr>
        <p:blipFill>
          <a:blip r:embed="rId3" cstate="print"/>
          <a:srcRect/>
          <a:stretch>
            <a:fillRect/>
          </a:stretch>
        </p:blipFill>
        <p:spPr bwMode="auto">
          <a:xfrm>
            <a:off x="4572000" y="1196752"/>
            <a:ext cx="4291020" cy="165618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dievcatko.png"/>
          <p:cNvPicPr>
            <a:picLocks noChangeAspect="1"/>
          </p:cNvPicPr>
          <p:nvPr/>
        </p:nvPicPr>
        <p:blipFill>
          <a:blip r:embed="rId2" cstate="print"/>
          <a:stretch>
            <a:fillRect/>
          </a:stretch>
        </p:blipFill>
        <p:spPr>
          <a:xfrm flipH="1">
            <a:off x="8172400" y="1051156"/>
            <a:ext cx="288032" cy="741556"/>
          </a:xfrm>
          <a:prstGeom prst="rect">
            <a:avLst/>
          </a:prstGeom>
        </p:spPr>
      </p:pic>
      <p:pic>
        <p:nvPicPr>
          <p:cNvPr id="8" name="Obrázok 7" descr="chlapcek.png"/>
          <p:cNvPicPr>
            <a:picLocks noChangeAspect="1"/>
          </p:cNvPicPr>
          <p:nvPr/>
        </p:nvPicPr>
        <p:blipFill>
          <a:blip r:embed="rId3" cstate="print"/>
          <a:stretch>
            <a:fillRect/>
          </a:stretch>
        </p:blipFill>
        <p:spPr>
          <a:xfrm flipH="1">
            <a:off x="8172400" y="1411196"/>
            <a:ext cx="288032" cy="741556"/>
          </a:xfrm>
          <a:prstGeom prst="rect">
            <a:avLst/>
          </a:prstGeom>
        </p:spPr>
      </p:pic>
      <p:pic>
        <p:nvPicPr>
          <p:cNvPr id="9" name="Obrázok 8" descr="dievcatko.png"/>
          <p:cNvPicPr>
            <a:picLocks noChangeAspect="1"/>
          </p:cNvPicPr>
          <p:nvPr/>
        </p:nvPicPr>
        <p:blipFill>
          <a:blip r:embed="rId2" cstate="print"/>
          <a:stretch>
            <a:fillRect/>
          </a:stretch>
        </p:blipFill>
        <p:spPr>
          <a:xfrm flipH="1">
            <a:off x="7380312" y="979148"/>
            <a:ext cx="288032" cy="741556"/>
          </a:xfrm>
          <a:prstGeom prst="rect">
            <a:avLst/>
          </a:prstGeom>
        </p:spPr>
      </p:pic>
      <p:pic>
        <p:nvPicPr>
          <p:cNvPr id="10" name="Obrázok 9" descr="chlapcek.png"/>
          <p:cNvPicPr>
            <a:picLocks noChangeAspect="1"/>
          </p:cNvPicPr>
          <p:nvPr/>
        </p:nvPicPr>
        <p:blipFill>
          <a:blip r:embed="rId3" cstate="print"/>
          <a:stretch>
            <a:fillRect/>
          </a:stretch>
        </p:blipFill>
        <p:spPr>
          <a:xfrm flipH="1">
            <a:off x="7596336" y="1339188"/>
            <a:ext cx="288032" cy="741556"/>
          </a:xfrm>
          <a:prstGeom prst="rect">
            <a:avLst/>
          </a:prstGeom>
        </p:spPr>
      </p:pic>
      <p:pic>
        <p:nvPicPr>
          <p:cNvPr id="11" name="Obrázok 10" descr="chlapcek.png"/>
          <p:cNvPicPr>
            <a:picLocks noChangeAspect="1"/>
          </p:cNvPicPr>
          <p:nvPr/>
        </p:nvPicPr>
        <p:blipFill>
          <a:blip r:embed="rId3" cstate="print"/>
          <a:stretch>
            <a:fillRect/>
          </a:stretch>
        </p:blipFill>
        <p:spPr>
          <a:xfrm flipH="1">
            <a:off x="7812360" y="691116"/>
            <a:ext cx="288032" cy="741556"/>
          </a:xfrm>
          <a:prstGeom prst="rect">
            <a:avLst/>
          </a:prstGeom>
        </p:spPr>
      </p:pic>
      <p:pic>
        <p:nvPicPr>
          <p:cNvPr id="12" name="Obrázok 11" descr="dievcatko.png"/>
          <p:cNvPicPr>
            <a:picLocks noChangeAspect="1"/>
          </p:cNvPicPr>
          <p:nvPr/>
        </p:nvPicPr>
        <p:blipFill>
          <a:blip r:embed="rId2" cstate="print"/>
          <a:stretch>
            <a:fillRect/>
          </a:stretch>
        </p:blipFill>
        <p:spPr>
          <a:xfrm flipH="1">
            <a:off x="7740352" y="1627220"/>
            <a:ext cx="288032" cy="741556"/>
          </a:xfrm>
          <a:prstGeom prst="rect">
            <a:avLst/>
          </a:prstGeom>
        </p:spPr>
      </p:pic>
      <p:pic>
        <p:nvPicPr>
          <p:cNvPr id="13" name="Obrázok 12" descr="chlapcek.png"/>
          <p:cNvPicPr>
            <a:picLocks noChangeAspect="1"/>
          </p:cNvPicPr>
          <p:nvPr/>
        </p:nvPicPr>
        <p:blipFill>
          <a:blip r:embed="rId3" cstate="print"/>
          <a:stretch>
            <a:fillRect/>
          </a:stretch>
        </p:blipFill>
        <p:spPr>
          <a:xfrm flipH="1">
            <a:off x="7092280" y="619108"/>
            <a:ext cx="288032" cy="741556"/>
          </a:xfrm>
          <a:prstGeom prst="rect">
            <a:avLst/>
          </a:prstGeom>
        </p:spPr>
      </p:pic>
      <p:pic>
        <p:nvPicPr>
          <p:cNvPr id="15" name="Obrázok 14" descr="dievcatko.png"/>
          <p:cNvPicPr>
            <a:picLocks noChangeAspect="1"/>
          </p:cNvPicPr>
          <p:nvPr/>
        </p:nvPicPr>
        <p:blipFill>
          <a:blip r:embed="rId2" cstate="print"/>
          <a:stretch>
            <a:fillRect/>
          </a:stretch>
        </p:blipFill>
        <p:spPr>
          <a:xfrm flipH="1">
            <a:off x="6876256" y="907140"/>
            <a:ext cx="288032" cy="741556"/>
          </a:xfrm>
          <a:prstGeom prst="rect">
            <a:avLst/>
          </a:prstGeom>
        </p:spPr>
      </p:pic>
      <p:pic>
        <p:nvPicPr>
          <p:cNvPr id="16" name="Obrázok 15" descr="dievcatko.png"/>
          <p:cNvPicPr>
            <a:picLocks noChangeAspect="1"/>
          </p:cNvPicPr>
          <p:nvPr/>
        </p:nvPicPr>
        <p:blipFill>
          <a:blip r:embed="rId2" cstate="print"/>
          <a:stretch>
            <a:fillRect/>
          </a:stretch>
        </p:blipFill>
        <p:spPr>
          <a:xfrm flipH="1">
            <a:off x="6372200" y="331076"/>
            <a:ext cx="288032" cy="741556"/>
          </a:xfrm>
          <a:prstGeom prst="rect">
            <a:avLst/>
          </a:prstGeom>
        </p:spPr>
      </p:pic>
      <p:pic>
        <p:nvPicPr>
          <p:cNvPr id="19" name="Obrázok 18" descr="chlapcek.png"/>
          <p:cNvPicPr>
            <a:picLocks noChangeAspect="1"/>
          </p:cNvPicPr>
          <p:nvPr/>
        </p:nvPicPr>
        <p:blipFill>
          <a:blip r:embed="rId3" cstate="print"/>
          <a:stretch>
            <a:fillRect/>
          </a:stretch>
        </p:blipFill>
        <p:spPr>
          <a:xfrm flipH="1">
            <a:off x="5652120" y="331076"/>
            <a:ext cx="288032" cy="741556"/>
          </a:xfrm>
          <a:prstGeom prst="rect">
            <a:avLst/>
          </a:prstGeom>
        </p:spPr>
      </p:pic>
      <p:pic>
        <p:nvPicPr>
          <p:cNvPr id="20" name="Obrázok 19" descr="dievcatko.png"/>
          <p:cNvPicPr>
            <a:picLocks noChangeAspect="1"/>
          </p:cNvPicPr>
          <p:nvPr/>
        </p:nvPicPr>
        <p:blipFill>
          <a:blip r:embed="rId2" cstate="print"/>
          <a:stretch>
            <a:fillRect/>
          </a:stretch>
        </p:blipFill>
        <p:spPr>
          <a:xfrm flipH="1">
            <a:off x="5652120" y="835132"/>
            <a:ext cx="288032" cy="741556"/>
          </a:xfrm>
          <a:prstGeom prst="rect">
            <a:avLst/>
          </a:prstGeom>
        </p:spPr>
      </p:pic>
      <p:pic>
        <p:nvPicPr>
          <p:cNvPr id="21" name="Obrázok 20" descr="chlapcek.png"/>
          <p:cNvPicPr>
            <a:picLocks noChangeAspect="1"/>
          </p:cNvPicPr>
          <p:nvPr/>
        </p:nvPicPr>
        <p:blipFill>
          <a:blip r:embed="rId3" cstate="print"/>
          <a:stretch>
            <a:fillRect/>
          </a:stretch>
        </p:blipFill>
        <p:spPr>
          <a:xfrm flipH="1">
            <a:off x="5220072" y="403084"/>
            <a:ext cx="288032" cy="741556"/>
          </a:xfrm>
          <a:prstGeom prst="rect">
            <a:avLst/>
          </a:prstGeom>
        </p:spPr>
      </p:pic>
      <p:pic>
        <p:nvPicPr>
          <p:cNvPr id="22" name="Obrázok 21" descr="dievcatko.png"/>
          <p:cNvPicPr>
            <a:picLocks noChangeAspect="1"/>
          </p:cNvPicPr>
          <p:nvPr/>
        </p:nvPicPr>
        <p:blipFill>
          <a:blip r:embed="rId2" cstate="print"/>
          <a:stretch>
            <a:fillRect/>
          </a:stretch>
        </p:blipFill>
        <p:spPr>
          <a:xfrm flipH="1">
            <a:off x="6084168" y="1195172"/>
            <a:ext cx="288032" cy="741556"/>
          </a:xfrm>
          <a:prstGeom prst="rect">
            <a:avLst/>
          </a:prstGeom>
        </p:spPr>
      </p:pic>
      <p:pic>
        <p:nvPicPr>
          <p:cNvPr id="23" name="Obrázok 22" descr="chlapcek.png"/>
          <p:cNvPicPr>
            <a:picLocks noChangeAspect="1"/>
          </p:cNvPicPr>
          <p:nvPr/>
        </p:nvPicPr>
        <p:blipFill>
          <a:blip r:embed="rId3" cstate="print"/>
          <a:stretch>
            <a:fillRect/>
          </a:stretch>
        </p:blipFill>
        <p:spPr>
          <a:xfrm flipH="1">
            <a:off x="5364088" y="1123164"/>
            <a:ext cx="288032" cy="741556"/>
          </a:xfrm>
          <a:prstGeom prst="rect">
            <a:avLst/>
          </a:prstGeom>
        </p:spPr>
      </p:pic>
      <p:pic>
        <p:nvPicPr>
          <p:cNvPr id="25" name="Obrázok 24" descr="chlapcek.png"/>
          <p:cNvPicPr>
            <a:picLocks noChangeAspect="1"/>
          </p:cNvPicPr>
          <p:nvPr/>
        </p:nvPicPr>
        <p:blipFill>
          <a:blip r:embed="rId3" cstate="print"/>
          <a:stretch>
            <a:fillRect/>
          </a:stretch>
        </p:blipFill>
        <p:spPr>
          <a:xfrm flipH="1">
            <a:off x="4932040" y="907140"/>
            <a:ext cx="288032" cy="741556"/>
          </a:xfrm>
          <a:prstGeom prst="rect">
            <a:avLst/>
          </a:prstGeom>
        </p:spPr>
      </p:pic>
      <p:pic>
        <p:nvPicPr>
          <p:cNvPr id="26" name="Obrázok 25" descr="dievcatko.png"/>
          <p:cNvPicPr>
            <a:picLocks noChangeAspect="1"/>
          </p:cNvPicPr>
          <p:nvPr/>
        </p:nvPicPr>
        <p:blipFill>
          <a:blip r:embed="rId2" cstate="print"/>
          <a:stretch>
            <a:fillRect/>
          </a:stretch>
        </p:blipFill>
        <p:spPr>
          <a:xfrm flipH="1">
            <a:off x="5076056" y="1339188"/>
            <a:ext cx="288032" cy="741556"/>
          </a:xfrm>
          <a:prstGeom prst="rect">
            <a:avLst/>
          </a:prstGeom>
        </p:spPr>
      </p:pic>
      <p:pic>
        <p:nvPicPr>
          <p:cNvPr id="27" name="Obrázok 26" descr="dievcatko.png"/>
          <p:cNvPicPr>
            <a:picLocks noChangeAspect="1"/>
          </p:cNvPicPr>
          <p:nvPr/>
        </p:nvPicPr>
        <p:blipFill>
          <a:blip r:embed="rId2" cstate="print"/>
          <a:stretch>
            <a:fillRect/>
          </a:stretch>
        </p:blipFill>
        <p:spPr>
          <a:xfrm flipH="1">
            <a:off x="4572000" y="475092"/>
            <a:ext cx="288032" cy="741556"/>
          </a:xfrm>
          <a:prstGeom prst="rect">
            <a:avLst/>
          </a:prstGeom>
        </p:spPr>
      </p:pic>
      <p:pic>
        <p:nvPicPr>
          <p:cNvPr id="28" name="Obrázok 27" descr="dievcatko.png"/>
          <p:cNvPicPr>
            <a:picLocks noChangeAspect="1"/>
          </p:cNvPicPr>
          <p:nvPr/>
        </p:nvPicPr>
        <p:blipFill>
          <a:blip r:embed="rId2" cstate="print"/>
          <a:stretch>
            <a:fillRect/>
          </a:stretch>
        </p:blipFill>
        <p:spPr>
          <a:xfrm flipH="1">
            <a:off x="4572000" y="1267180"/>
            <a:ext cx="288032" cy="741556"/>
          </a:xfrm>
          <a:prstGeom prst="rect">
            <a:avLst/>
          </a:prstGeom>
        </p:spPr>
      </p:pic>
      <p:pic>
        <p:nvPicPr>
          <p:cNvPr id="30" name="Obrázok 29" descr="dievcatko.png"/>
          <p:cNvPicPr>
            <a:picLocks noChangeAspect="1"/>
          </p:cNvPicPr>
          <p:nvPr/>
        </p:nvPicPr>
        <p:blipFill>
          <a:blip r:embed="rId2" cstate="print"/>
          <a:stretch>
            <a:fillRect/>
          </a:stretch>
        </p:blipFill>
        <p:spPr>
          <a:xfrm flipH="1">
            <a:off x="4211960" y="979148"/>
            <a:ext cx="288032" cy="741556"/>
          </a:xfrm>
          <a:prstGeom prst="rect">
            <a:avLst/>
          </a:prstGeom>
        </p:spPr>
      </p:pic>
      <p:pic>
        <p:nvPicPr>
          <p:cNvPr id="31" name="Obrázok 30" descr="chlapcek.png"/>
          <p:cNvPicPr>
            <a:picLocks noChangeAspect="1"/>
          </p:cNvPicPr>
          <p:nvPr/>
        </p:nvPicPr>
        <p:blipFill>
          <a:blip r:embed="rId3" cstate="print"/>
          <a:stretch>
            <a:fillRect/>
          </a:stretch>
        </p:blipFill>
        <p:spPr>
          <a:xfrm flipH="1">
            <a:off x="3851920" y="547100"/>
            <a:ext cx="288032" cy="741556"/>
          </a:xfrm>
          <a:prstGeom prst="rect">
            <a:avLst/>
          </a:prstGeom>
        </p:spPr>
      </p:pic>
      <p:pic>
        <p:nvPicPr>
          <p:cNvPr id="32" name="Obrázok 31" descr="chlapcek.png"/>
          <p:cNvPicPr>
            <a:picLocks noChangeAspect="1"/>
          </p:cNvPicPr>
          <p:nvPr/>
        </p:nvPicPr>
        <p:blipFill>
          <a:blip r:embed="rId3" cstate="print"/>
          <a:stretch>
            <a:fillRect/>
          </a:stretch>
        </p:blipFill>
        <p:spPr>
          <a:xfrm flipH="1">
            <a:off x="3635896" y="691116"/>
            <a:ext cx="288032" cy="741556"/>
          </a:xfrm>
          <a:prstGeom prst="rect">
            <a:avLst/>
          </a:prstGeom>
        </p:spPr>
      </p:pic>
      <p:pic>
        <p:nvPicPr>
          <p:cNvPr id="33" name="Obrázok 32" descr="chlapcek.png"/>
          <p:cNvPicPr>
            <a:picLocks noChangeAspect="1"/>
          </p:cNvPicPr>
          <p:nvPr/>
        </p:nvPicPr>
        <p:blipFill>
          <a:blip r:embed="rId3" cstate="print"/>
          <a:stretch>
            <a:fillRect/>
          </a:stretch>
        </p:blipFill>
        <p:spPr>
          <a:xfrm flipH="1">
            <a:off x="3851920" y="1339188"/>
            <a:ext cx="288032" cy="741556"/>
          </a:xfrm>
          <a:prstGeom prst="rect">
            <a:avLst/>
          </a:prstGeom>
        </p:spPr>
      </p:pic>
      <p:pic>
        <p:nvPicPr>
          <p:cNvPr id="35" name="Obrázok 34" descr="dievcatko.png"/>
          <p:cNvPicPr>
            <a:picLocks noChangeAspect="1"/>
          </p:cNvPicPr>
          <p:nvPr/>
        </p:nvPicPr>
        <p:blipFill>
          <a:blip r:embed="rId2" cstate="print"/>
          <a:stretch>
            <a:fillRect/>
          </a:stretch>
        </p:blipFill>
        <p:spPr>
          <a:xfrm flipH="1">
            <a:off x="3347864" y="1051156"/>
            <a:ext cx="288032" cy="741556"/>
          </a:xfrm>
          <a:prstGeom prst="rect">
            <a:avLst/>
          </a:prstGeom>
        </p:spPr>
      </p:pic>
      <p:pic>
        <p:nvPicPr>
          <p:cNvPr id="36" name="Obrázok 35" descr="dievcatko.png"/>
          <p:cNvPicPr>
            <a:picLocks noChangeAspect="1"/>
          </p:cNvPicPr>
          <p:nvPr/>
        </p:nvPicPr>
        <p:blipFill>
          <a:blip r:embed="rId2" cstate="print"/>
          <a:stretch>
            <a:fillRect/>
          </a:stretch>
        </p:blipFill>
        <p:spPr>
          <a:xfrm flipH="1">
            <a:off x="2915816" y="619108"/>
            <a:ext cx="288032" cy="741556"/>
          </a:xfrm>
          <a:prstGeom prst="rect">
            <a:avLst/>
          </a:prstGeom>
        </p:spPr>
      </p:pic>
      <p:pic>
        <p:nvPicPr>
          <p:cNvPr id="37" name="Obrázok 36" descr="chlapcek.png"/>
          <p:cNvPicPr>
            <a:picLocks noChangeAspect="1"/>
          </p:cNvPicPr>
          <p:nvPr/>
        </p:nvPicPr>
        <p:blipFill>
          <a:blip r:embed="rId3" cstate="print"/>
          <a:stretch>
            <a:fillRect/>
          </a:stretch>
        </p:blipFill>
        <p:spPr>
          <a:xfrm flipH="1">
            <a:off x="3059832" y="1195172"/>
            <a:ext cx="288032" cy="741556"/>
          </a:xfrm>
          <a:prstGeom prst="rect">
            <a:avLst/>
          </a:prstGeom>
        </p:spPr>
      </p:pic>
      <p:pic>
        <p:nvPicPr>
          <p:cNvPr id="38" name="Obrázok 37" descr="chlapcek.png"/>
          <p:cNvPicPr>
            <a:picLocks noChangeAspect="1"/>
          </p:cNvPicPr>
          <p:nvPr/>
        </p:nvPicPr>
        <p:blipFill>
          <a:blip r:embed="rId3" cstate="print"/>
          <a:stretch>
            <a:fillRect/>
          </a:stretch>
        </p:blipFill>
        <p:spPr>
          <a:xfrm flipH="1">
            <a:off x="3491880" y="1771236"/>
            <a:ext cx="288032" cy="741556"/>
          </a:xfrm>
          <a:prstGeom prst="rect">
            <a:avLst/>
          </a:prstGeom>
        </p:spPr>
      </p:pic>
      <p:pic>
        <p:nvPicPr>
          <p:cNvPr id="39" name="Obrázok 38" descr="chlapcek.png"/>
          <p:cNvPicPr>
            <a:picLocks noChangeAspect="1"/>
          </p:cNvPicPr>
          <p:nvPr/>
        </p:nvPicPr>
        <p:blipFill>
          <a:blip r:embed="rId3" cstate="print"/>
          <a:stretch>
            <a:fillRect/>
          </a:stretch>
        </p:blipFill>
        <p:spPr>
          <a:xfrm flipH="1">
            <a:off x="2627784" y="187060"/>
            <a:ext cx="288032" cy="741556"/>
          </a:xfrm>
          <a:prstGeom prst="rect">
            <a:avLst/>
          </a:prstGeom>
        </p:spPr>
      </p:pic>
      <p:pic>
        <p:nvPicPr>
          <p:cNvPr id="40" name="Obrázok 39" descr="dievcatko.png"/>
          <p:cNvPicPr>
            <a:picLocks noChangeAspect="1"/>
          </p:cNvPicPr>
          <p:nvPr/>
        </p:nvPicPr>
        <p:blipFill>
          <a:blip r:embed="rId2" cstate="print"/>
          <a:stretch>
            <a:fillRect/>
          </a:stretch>
        </p:blipFill>
        <p:spPr>
          <a:xfrm flipH="1">
            <a:off x="2627784" y="763124"/>
            <a:ext cx="288032" cy="741556"/>
          </a:xfrm>
          <a:prstGeom prst="rect">
            <a:avLst/>
          </a:prstGeom>
        </p:spPr>
      </p:pic>
      <p:pic>
        <p:nvPicPr>
          <p:cNvPr id="42" name="Obrázok 41" descr="chlapcek.png"/>
          <p:cNvPicPr>
            <a:picLocks noChangeAspect="1"/>
          </p:cNvPicPr>
          <p:nvPr/>
        </p:nvPicPr>
        <p:blipFill>
          <a:blip r:embed="rId3" cstate="print"/>
          <a:stretch>
            <a:fillRect/>
          </a:stretch>
        </p:blipFill>
        <p:spPr>
          <a:xfrm flipH="1">
            <a:off x="1979712" y="691116"/>
            <a:ext cx="288032" cy="741556"/>
          </a:xfrm>
          <a:prstGeom prst="rect">
            <a:avLst/>
          </a:prstGeom>
        </p:spPr>
      </p:pic>
      <p:pic>
        <p:nvPicPr>
          <p:cNvPr id="44" name="Obrázok 43" descr="chlapcek.png"/>
          <p:cNvPicPr>
            <a:picLocks noChangeAspect="1"/>
          </p:cNvPicPr>
          <p:nvPr/>
        </p:nvPicPr>
        <p:blipFill>
          <a:blip r:embed="rId3" cstate="print"/>
          <a:stretch>
            <a:fillRect/>
          </a:stretch>
        </p:blipFill>
        <p:spPr>
          <a:xfrm flipH="1">
            <a:off x="2339752" y="1195172"/>
            <a:ext cx="288032" cy="741556"/>
          </a:xfrm>
          <a:prstGeom prst="rect">
            <a:avLst/>
          </a:prstGeom>
        </p:spPr>
      </p:pic>
      <p:pic>
        <p:nvPicPr>
          <p:cNvPr id="45" name="Obrázok 44" descr="dievcatko.png"/>
          <p:cNvPicPr>
            <a:picLocks noChangeAspect="1"/>
          </p:cNvPicPr>
          <p:nvPr/>
        </p:nvPicPr>
        <p:blipFill>
          <a:blip r:embed="rId2" cstate="print"/>
          <a:stretch>
            <a:fillRect/>
          </a:stretch>
        </p:blipFill>
        <p:spPr>
          <a:xfrm flipH="1">
            <a:off x="2051720" y="1267180"/>
            <a:ext cx="288032" cy="741556"/>
          </a:xfrm>
          <a:prstGeom prst="rect">
            <a:avLst/>
          </a:prstGeom>
        </p:spPr>
      </p:pic>
      <p:pic>
        <p:nvPicPr>
          <p:cNvPr id="48" name="Obrázok 47" descr="dievcatko.png"/>
          <p:cNvPicPr>
            <a:picLocks noChangeAspect="1"/>
          </p:cNvPicPr>
          <p:nvPr/>
        </p:nvPicPr>
        <p:blipFill>
          <a:blip r:embed="rId2" cstate="print"/>
          <a:stretch>
            <a:fillRect/>
          </a:stretch>
        </p:blipFill>
        <p:spPr>
          <a:xfrm flipH="1">
            <a:off x="2699792" y="1627220"/>
            <a:ext cx="288032" cy="741556"/>
          </a:xfrm>
          <a:prstGeom prst="rect">
            <a:avLst/>
          </a:prstGeom>
        </p:spPr>
      </p:pic>
      <p:pic>
        <p:nvPicPr>
          <p:cNvPr id="49" name="Obrázok 48" descr="chlapcek.png"/>
          <p:cNvPicPr>
            <a:picLocks noChangeAspect="1"/>
          </p:cNvPicPr>
          <p:nvPr/>
        </p:nvPicPr>
        <p:blipFill>
          <a:blip r:embed="rId3" cstate="print"/>
          <a:stretch>
            <a:fillRect/>
          </a:stretch>
        </p:blipFill>
        <p:spPr>
          <a:xfrm flipH="1">
            <a:off x="1403648" y="1123164"/>
            <a:ext cx="288032" cy="741556"/>
          </a:xfrm>
          <a:prstGeom prst="rect">
            <a:avLst/>
          </a:prstGeom>
        </p:spPr>
      </p:pic>
      <p:pic>
        <p:nvPicPr>
          <p:cNvPr id="50" name="Obrázok 49" descr="dievcatko.png"/>
          <p:cNvPicPr>
            <a:picLocks noChangeAspect="1"/>
          </p:cNvPicPr>
          <p:nvPr/>
        </p:nvPicPr>
        <p:blipFill>
          <a:blip r:embed="rId2" cstate="print"/>
          <a:stretch>
            <a:fillRect/>
          </a:stretch>
        </p:blipFill>
        <p:spPr>
          <a:xfrm flipH="1">
            <a:off x="1691680" y="1627220"/>
            <a:ext cx="288032" cy="741556"/>
          </a:xfrm>
          <a:prstGeom prst="rect">
            <a:avLst/>
          </a:prstGeom>
        </p:spPr>
      </p:pic>
      <p:pic>
        <p:nvPicPr>
          <p:cNvPr id="52" name="Obrázok 51" descr="dievcatko.png"/>
          <p:cNvPicPr>
            <a:picLocks noChangeAspect="1"/>
          </p:cNvPicPr>
          <p:nvPr/>
        </p:nvPicPr>
        <p:blipFill>
          <a:blip r:embed="rId2" cstate="print"/>
          <a:stretch>
            <a:fillRect/>
          </a:stretch>
        </p:blipFill>
        <p:spPr>
          <a:xfrm flipH="1">
            <a:off x="1115616" y="691116"/>
            <a:ext cx="288032" cy="741556"/>
          </a:xfrm>
          <a:prstGeom prst="rect">
            <a:avLst/>
          </a:prstGeom>
        </p:spPr>
      </p:pic>
      <p:pic>
        <p:nvPicPr>
          <p:cNvPr id="54" name="Obrázok 53" descr="chlapcek.png"/>
          <p:cNvPicPr>
            <a:picLocks noChangeAspect="1"/>
          </p:cNvPicPr>
          <p:nvPr/>
        </p:nvPicPr>
        <p:blipFill>
          <a:blip r:embed="rId3" cstate="print"/>
          <a:stretch>
            <a:fillRect/>
          </a:stretch>
        </p:blipFill>
        <p:spPr>
          <a:xfrm flipH="1">
            <a:off x="971600" y="1267180"/>
            <a:ext cx="288032" cy="741556"/>
          </a:xfrm>
          <a:prstGeom prst="rect">
            <a:avLst/>
          </a:prstGeom>
        </p:spPr>
      </p:pic>
      <p:pic>
        <p:nvPicPr>
          <p:cNvPr id="55" name="Obrázok 54" descr="chlapcek.png"/>
          <p:cNvPicPr>
            <a:picLocks noChangeAspect="1"/>
          </p:cNvPicPr>
          <p:nvPr/>
        </p:nvPicPr>
        <p:blipFill>
          <a:blip r:embed="rId3" cstate="print"/>
          <a:stretch>
            <a:fillRect/>
          </a:stretch>
        </p:blipFill>
        <p:spPr>
          <a:xfrm flipH="1">
            <a:off x="1187624" y="1627220"/>
            <a:ext cx="288032" cy="741556"/>
          </a:xfrm>
          <a:prstGeom prst="rect">
            <a:avLst/>
          </a:prstGeom>
        </p:spPr>
      </p:pic>
      <p:pic>
        <p:nvPicPr>
          <p:cNvPr id="56" name="Obrázok 55" descr="chlapcek.png"/>
          <p:cNvPicPr>
            <a:picLocks noChangeAspect="1"/>
          </p:cNvPicPr>
          <p:nvPr/>
        </p:nvPicPr>
        <p:blipFill>
          <a:blip r:embed="rId3" cstate="print"/>
          <a:stretch>
            <a:fillRect/>
          </a:stretch>
        </p:blipFill>
        <p:spPr>
          <a:xfrm flipH="1">
            <a:off x="2051720" y="1771236"/>
            <a:ext cx="288032" cy="741556"/>
          </a:xfrm>
          <a:prstGeom prst="rect">
            <a:avLst/>
          </a:prstGeom>
        </p:spPr>
      </p:pic>
      <p:pic>
        <p:nvPicPr>
          <p:cNvPr id="57" name="Obrázok 56" descr="dievcatko.png"/>
          <p:cNvPicPr>
            <a:picLocks noChangeAspect="1"/>
          </p:cNvPicPr>
          <p:nvPr/>
        </p:nvPicPr>
        <p:blipFill>
          <a:blip r:embed="rId2" cstate="print"/>
          <a:stretch>
            <a:fillRect/>
          </a:stretch>
        </p:blipFill>
        <p:spPr>
          <a:xfrm flipH="1">
            <a:off x="2411760" y="1987260"/>
            <a:ext cx="288032" cy="741556"/>
          </a:xfrm>
          <a:prstGeom prst="rect">
            <a:avLst/>
          </a:prstGeom>
        </p:spPr>
      </p:pic>
      <p:pic>
        <p:nvPicPr>
          <p:cNvPr id="58" name="Obrázok 57" descr="chlapcek.png"/>
          <p:cNvPicPr>
            <a:picLocks noChangeAspect="1"/>
          </p:cNvPicPr>
          <p:nvPr/>
        </p:nvPicPr>
        <p:blipFill>
          <a:blip r:embed="rId3" cstate="print"/>
          <a:stretch>
            <a:fillRect/>
          </a:stretch>
        </p:blipFill>
        <p:spPr>
          <a:xfrm flipH="1">
            <a:off x="3059832" y="1915252"/>
            <a:ext cx="288032" cy="741556"/>
          </a:xfrm>
          <a:prstGeom prst="rect">
            <a:avLst/>
          </a:prstGeom>
        </p:spPr>
      </p:pic>
      <p:pic>
        <p:nvPicPr>
          <p:cNvPr id="61" name="Obrázok 60" descr="dievcatko.png"/>
          <p:cNvPicPr>
            <a:picLocks noChangeAspect="1"/>
          </p:cNvPicPr>
          <p:nvPr/>
        </p:nvPicPr>
        <p:blipFill>
          <a:blip r:embed="rId2" cstate="print"/>
          <a:stretch>
            <a:fillRect/>
          </a:stretch>
        </p:blipFill>
        <p:spPr>
          <a:xfrm flipH="1">
            <a:off x="4283968" y="1771236"/>
            <a:ext cx="288032" cy="741556"/>
          </a:xfrm>
          <a:prstGeom prst="rect">
            <a:avLst/>
          </a:prstGeom>
        </p:spPr>
      </p:pic>
      <p:pic>
        <p:nvPicPr>
          <p:cNvPr id="62" name="Obrázok 61" descr="chlapcek.png"/>
          <p:cNvPicPr>
            <a:picLocks noChangeAspect="1"/>
          </p:cNvPicPr>
          <p:nvPr/>
        </p:nvPicPr>
        <p:blipFill>
          <a:blip r:embed="rId3" cstate="print"/>
          <a:stretch>
            <a:fillRect/>
          </a:stretch>
        </p:blipFill>
        <p:spPr>
          <a:xfrm flipH="1">
            <a:off x="5364088" y="1627220"/>
            <a:ext cx="288032" cy="741556"/>
          </a:xfrm>
          <a:prstGeom prst="rect">
            <a:avLst/>
          </a:prstGeom>
        </p:spPr>
      </p:pic>
      <p:pic>
        <p:nvPicPr>
          <p:cNvPr id="63" name="Obrázok 62" descr="chlapcek.png"/>
          <p:cNvPicPr>
            <a:picLocks noChangeAspect="1"/>
          </p:cNvPicPr>
          <p:nvPr/>
        </p:nvPicPr>
        <p:blipFill>
          <a:blip r:embed="rId3" cstate="print"/>
          <a:stretch>
            <a:fillRect/>
          </a:stretch>
        </p:blipFill>
        <p:spPr>
          <a:xfrm flipH="1">
            <a:off x="4788024" y="1627220"/>
            <a:ext cx="288032" cy="741556"/>
          </a:xfrm>
          <a:prstGeom prst="rect">
            <a:avLst/>
          </a:prstGeom>
        </p:spPr>
      </p:pic>
      <p:pic>
        <p:nvPicPr>
          <p:cNvPr id="64" name="Obrázok 63" descr="chlapcek.png"/>
          <p:cNvPicPr>
            <a:picLocks noChangeAspect="1"/>
          </p:cNvPicPr>
          <p:nvPr/>
        </p:nvPicPr>
        <p:blipFill>
          <a:blip r:embed="rId3" cstate="print"/>
          <a:stretch>
            <a:fillRect/>
          </a:stretch>
        </p:blipFill>
        <p:spPr>
          <a:xfrm flipH="1">
            <a:off x="6372200" y="1339188"/>
            <a:ext cx="288032" cy="741556"/>
          </a:xfrm>
          <a:prstGeom prst="rect">
            <a:avLst/>
          </a:prstGeom>
        </p:spPr>
      </p:pic>
      <p:pic>
        <p:nvPicPr>
          <p:cNvPr id="66" name="Obrázok 65" descr="dievcatko.png"/>
          <p:cNvPicPr>
            <a:picLocks noChangeAspect="1"/>
          </p:cNvPicPr>
          <p:nvPr/>
        </p:nvPicPr>
        <p:blipFill>
          <a:blip r:embed="rId2" cstate="print"/>
          <a:stretch>
            <a:fillRect/>
          </a:stretch>
        </p:blipFill>
        <p:spPr>
          <a:xfrm flipH="1">
            <a:off x="5940152" y="1771236"/>
            <a:ext cx="288032" cy="741556"/>
          </a:xfrm>
          <a:prstGeom prst="rect">
            <a:avLst/>
          </a:prstGeom>
        </p:spPr>
      </p:pic>
      <p:pic>
        <p:nvPicPr>
          <p:cNvPr id="68" name="Obrázok 67" descr="dievcatko.png"/>
          <p:cNvPicPr>
            <a:picLocks noChangeAspect="1"/>
          </p:cNvPicPr>
          <p:nvPr/>
        </p:nvPicPr>
        <p:blipFill>
          <a:blip r:embed="rId2" cstate="print"/>
          <a:stretch>
            <a:fillRect/>
          </a:stretch>
        </p:blipFill>
        <p:spPr>
          <a:xfrm flipH="1">
            <a:off x="7020272" y="1267180"/>
            <a:ext cx="288032" cy="741556"/>
          </a:xfrm>
          <a:prstGeom prst="rect">
            <a:avLst/>
          </a:prstGeom>
        </p:spPr>
      </p:pic>
      <p:pic>
        <p:nvPicPr>
          <p:cNvPr id="69" name="Obrázok 68" descr="chlapcek.png"/>
          <p:cNvPicPr>
            <a:picLocks noChangeAspect="1"/>
          </p:cNvPicPr>
          <p:nvPr/>
        </p:nvPicPr>
        <p:blipFill>
          <a:blip r:embed="rId3" cstate="print"/>
          <a:stretch>
            <a:fillRect/>
          </a:stretch>
        </p:blipFill>
        <p:spPr>
          <a:xfrm flipH="1">
            <a:off x="7308304" y="1555212"/>
            <a:ext cx="288032" cy="741556"/>
          </a:xfrm>
          <a:prstGeom prst="rect">
            <a:avLst/>
          </a:prstGeom>
        </p:spPr>
      </p:pic>
      <p:pic>
        <p:nvPicPr>
          <p:cNvPr id="70" name="Obrázok 69" descr="dievcatko.png"/>
          <p:cNvPicPr>
            <a:picLocks noChangeAspect="1"/>
          </p:cNvPicPr>
          <p:nvPr/>
        </p:nvPicPr>
        <p:blipFill>
          <a:blip r:embed="rId2" cstate="print"/>
          <a:stretch>
            <a:fillRect/>
          </a:stretch>
        </p:blipFill>
        <p:spPr>
          <a:xfrm flipH="1">
            <a:off x="6300192" y="1915252"/>
            <a:ext cx="288032" cy="741556"/>
          </a:xfrm>
          <a:prstGeom prst="rect">
            <a:avLst/>
          </a:prstGeom>
        </p:spPr>
      </p:pic>
      <p:pic>
        <p:nvPicPr>
          <p:cNvPr id="71" name="Obrázok 70" descr="chlapcek.png"/>
          <p:cNvPicPr>
            <a:picLocks noChangeAspect="1"/>
          </p:cNvPicPr>
          <p:nvPr/>
        </p:nvPicPr>
        <p:blipFill>
          <a:blip r:embed="rId3" cstate="print"/>
          <a:stretch>
            <a:fillRect/>
          </a:stretch>
        </p:blipFill>
        <p:spPr>
          <a:xfrm flipH="1">
            <a:off x="5580112" y="1915252"/>
            <a:ext cx="288032" cy="741556"/>
          </a:xfrm>
          <a:prstGeom prst="rect">
            <a:avLst/>
          </a:prstGeom>
        </p:spPr>
      </p:pic>
      <p:pic>
        <p:nvPicPr>
          <p:cNvPr id="72" name="Obrázok 71" descr="dievcatko.png"/>
          <p:cNvPicPr>
            <a:picLocks noChangeAspect="1"/>
          </p:cNvPicPr>
          <p:nvPr/>
        </p:nvPicPr>
        <p:blipFill>
          <a:blip r:embed="rId2" cstate="print"/>
          <a:stretch>
            <a:fillRect/>
          </a:stretch>
        </p:blipFill>
        <p:spPr>
          <a:xfrm flipH="1">
            <a:off x="5292080" y="1843244"/>
            <a:ext cx="288032" cy="741556"/>
          </a:xfrm>
          <a:prstGeom prst="rect">
            <a:avLst/>
          </a:prstGeom>
        </p:spPr>
      </p:pic>
      <p:pic>
        <p:nvPicPr>
          <p:cNvPr id="73" name="Obrázok 72" descr="chlapcek.png"/>
          <p:cNvPicPr>
            <a:picLocks noChangeAspect="1"/>
          </p:cNvPicPr>
          <p:nvPr/>
        </p:nvPicPr>
        <p:blipFill>
          <a:blip r:embed="rId3" cstate="print"/>
          <a:stretch>
            <a:fillRect/>
          </a:stretch>
        </p:blipFill>
        <p:spPr>
          <a:xfrm flipH="1">
            <a:off x="6084168" y="2059268"/>
            <a:ext cx="288032" cy="741556"/>
          </a:xfrm>
          <a:prstGeom prst="rect">
            <a:avLst/>
          </a:prstGeom>
        </p:spPr>
      </p:pic>
      <p:pic>
        <p:nvPicPr>
          <p:cNvPr id="74" name="Obrázok 73" descr="chlapcek.png"/>
          <p:cNvPicPr>
            <a:picLocks noChangeAspect="1"/>
          </p:cNvPicPr>
          <p:nvPr/>
        </p:nvPicPr>
        <p:blipFill>
          <a:blip r:embed="rId3" cstate="print"/>
          <a:stretch>
            <a:fillRect/>
          </a:stretch>
        </p:blipFill>
        <p:spPr>
          <a:xfrm flipH="1">
            <a:off x="6876256" y="1627220"/>
            <a:ext cx="288032" cy="741556"/>
          </a:xfrm>
          <a:prstGeom prst="rect">
            <a:avLst/>
          </a:prstGeom>
        </p:spPr>
      </p:pic>
      <p:pic>
        <p:nvPicPr>
          <p:cNvPr id="75" name="Obrázok 74" descr="chlapcek.png"/>
          <p:cNvPicPr>
            <a:picLocks noChangeAspect="1"/>
          </p:cNvPicPr>
          <p:nvPr/>
        </p:nvPicPr>
        <p:blipFill>
          <a:blip r:embed="rId3" cstate="print"/>
          <a:stretch>
            <a:fillRect/>
          </a:stretch>
        </p:blipFill>
        <p:spPr>
          <a:xfrm flipH="1">
            <a:off x="3923928" y="2059268"/>
            <a:ext cx="288032" cy="741556"/>
          </a:xfrm>
          <a:prstGeom prst="rect">
            <a:avLst/>
          </a:prstGeom>
        </p:spPr>
      </p:pic>
      <p:pic>
        <p:nvPicPr>
          <p:cNvPr id="76" name="Obrázok 75" descr="dievcatko.png"/>
          <p:cNvPicPr>
            <a:picLocks noChangeAspect="1"/>
          </p:cNvPicPr>
          <p:nvPr/>
        </p:nvPicPr>
        <p:blipFill>
          <a:blip r:embed="rId2" cstate="print"/>
          <a:stretch>
            <a:fillRect/>
          </a:stretch>
        </p:blipFill>
        <p:spPr>
          <a:xfrm flipH="1">
            <a:off x="2843808" y="2203284"/>
            <a:ext cx="288032" cy="741556"/>
          </a:xfrm>
          <a:prstGeom prst="rect">
            <a:avLst/>
          </a:prstGeom>
        </p:spPr>
      </p:pic>
      <p:pic>
        <p:nvPicPr>
          <p:cNvPr id="79" name="Obrázok 78" descr="chlapcek.png"/>
          <p:cNvPicPr>
            <a:picLocks noChangeAspect="1"/>
          </p:cNvPicPr>
          <p:nvPr/>
        </p:nvPicPr>
        <p:blipFill>
          <a:blip r:embed="rId3" cstate="print"/>
          <a:stretch>
            <a:fillRect/>
          </a:stretch>
        </p:blipFill>
        <p:spPr>
          <a:xfrm flipH="1">
            <a:off x="6516216" y="2131276"/>
            <a:ext cx="288032" cy="741556"/>
          </a:xfrm>
          <a:prstGeom prst="rect">
            <a:avLst/>
          </a:prstGeom>
        </p:spPr>
      </p:pic>
      <p:pic>
        <p:nvPicPr>
          <p:cNvPr id="80" name="Obrázok 79" descr="dievcatko.png"/>
          <p:cNvPicPr>
            <a:picLocks noChangeAspect="1"/>
          </p:cNvPicPr>
          <p:nvPr/>
        </p:nvPicPr>
        <p:blipFill>
          <a:blip r:embed="rId2" cstate="print"/>
          <a:stretch>
            <a:fillRect/>
          </a:stretch>
        </p:blipFill>
        <p:spPr>
          <a:xfrm flipH="1">
            <a:off x="6948264" y="2131276"/>
            <a:ext cx="288032" cy="741556"/>
          </a:xfrm>
          <a:prstGeom prst="rect">
            <a:avLst/>
          </a:prstGeom>
        </p:spPr>
      </p:pic>
      <p:pic>
        <p:nvPicPr>
          <p:cNvPr id="81" name="Obrázok 80" descr="dievcatko.png"/>
          <p:cNvPicPr>
            <a:picLocks noChangeAspect="1"/>
          </p:cNvPicPr>
          <p:nvPr/>
        </p:nvPicPr>
        <p:blipFill>
          <a:blip r:embed="rId2" cstate="print"/>
          <a:stretch>
            <a:fillRect/>
          </a:stretch>
        </p:blipFill>
        <p:spPr>
          <a:xfrm flipH="1">
            <a:off x="4788024" y="2203284"/>
            <a:ext cx="288032" cy="741556"/>
          </a:xfrm>
          <a:prstGeom prst="rect">
            <a:avLst/>
          </a:prstGeom>
        </p:spPr>
      </p:pic>
      <p:pic>
        <p:nvPicPr>
          <p:cNvPr id="82" name="Obrázok 81" descr="dievcatko.png"/>
          <p:cNvPicPr>
            <a:picLocks noChangeAspect="1"/>
          </p:cNvPicPr>
          <p:nvPr/>
        </p:nvPicPr>
        <p:blipFill>
          <a:blip r:embed="rId2" cstate="print"/>
          <a:stretch>
            <a:fillRect/>
          </a:stretch>
        </p:blipFill>
        <p:spPr>
          <a:xfrm flipH="1">
            <a:off x="4355976" y="2275292"/>
            <a:ext cx="288032" cy="741556"/>
          </a:xfrm>
          <a:prstGeom prst="rect">
            <a:avLst/>
          </a:prstGeom>
        </p:spPr>
      </p:pic>
      <p:pic>
        <p:nvPicPr>
          <p:cNvPr id="83" name="Obrázok 82" descr="chlapcek.png"/>
          <p:cNvPicPr>
            <a:picLocks noChangeAspect="1"/>
          </p:cNvPicPr>
          <p:nvPr/>
        </p:nvPicPr>
        <p:blipFill>
          <a:blip r:embed="rId3" cstate="print"/>
          <a:stretch>
            <a:fillRect/>
          </a:stretch>
        </p:blipFill>
        <p:spPr>
          <a:xfrm flipH="1">
            <a:off x="4211960" y="2635332"/>
            <a:ext cx="288032" cy="741556"/>
          </a:xfrm>
          <a:prstGeom prst="rect">
            <a:avLst/>
          </a:prstGeom>
        </p:spPr>
      </p:pic>
      <p:pic>
        <p:nvPicPr>
          <p:cNvPr id="84" name="Obrázok 83" descr="dievcatko.png"/>
          <p:cNvPicPr>
            <a:picLocks noChangeAspect="1"/>
          </p:cNvPicPr>
          <p:nvPr/>
        </p:nvPicPr>
        <p:blipFill>
          <a:blip r:embed="rId2" cstate="print"/>
          <a:stretch>
            <a:fillRect/>
          </a:stretch>
        </p:blipFill>
        <p:spPr>
          <a:xfrm flipH="1">
            <a:off x="3275856" y="2348880"/>
            <a:ext cx="288032" cy="741556"/>
          </a:xfrm>
          <a:prstGeom prst="rect">
            <a:avLst/>
          </a:prstGeom>
        </p:spPr>
      </p:pic>
      <p:pic>
        <p:nvPicPr>
          <p:cNvPr id="85" name="Obrázok 84" descr="dievcatko.png"/>
          <p:cNvPicPr>
            <a:picLocks noChangeAspect="1"/>
          </p:cNvPicPr>
          <p:nvPr/>
        </p:nvPicPr>
        <p:blipFill>
          <a:blip r:embed="rId2" cstate="print"/>
          <a:stretch>
            <a:fillRect/>
          </a:stretch>
        </p:blipFill>
        <p:spPr>
          <a:xfrm flipH="1">
            <a:off x="3707904" y="2203284"/>
            <a:ext cx="288032" cy="741556"/>
          </a:xfrm>
          <a:prstGeom prst="rect">
            <a:avLst/>
          </a:prstGeom>
        </p:spPr>
      </p:pic>
      <p:pic>
        <p:nvPicPr>
          <p:cNvPr id="86" name="Obrázok 85" descr="chlapcek.png"/>
          <p:cNvPicPr>
            <a:picLocks noChangeAspect="1"/>
          </p:cNvPicPr>
          <p:nvPr/>
        </p:nvPicPr>
        <p:blipFill>
          <a:blip r:embed="rId3" cstate="print"/>
          <a:stretch>
            <a:fillRect/>
          </a:stretch>
        </p:blipFill>
        <p:spPr>
          <a:xfrm flipH="1">
            <a:off x="3563888" y="2563324"/>
            <a:ext cx="288032" cy="741556"/>
          </a:xfrm>
          <a:prstGeom prst="rect">
            <a:avLst/>
          </a:prstGeom>
        </p:spPr>
      </p:pic>
      <p:pic>
        <p:nvPicPr>
          <p:cNvPr id="87" name="Obrázok 86" descr="chlapcek.png"/>
          <p:cNvPicPr>
            <a:picLocks noChangeAspect="1"/>
          </p:cNvPicPr>
          <p:nvPr/>
        </p:nvPicPr>
        <p:blipFill>
          <a:blip r:embed="rId3" cstate="print"/>
          <a:stretch>
            <a:fillRect/>
          </a:stretch>
        </p:blipFill>
        <p:spPr>
          <a:xfrm flipH="1">
            <a:off x="2627784" y="2419308"/>
            <a:ext cx="288032" cy="741556"/>
          </a:xfrm>
          <a:prstGeom prst="rect">
            <a:avLst/>
          </a:prstGeom>
        </p:spPr>
      </p:pic>
      <p:pic>
        <p:nvPicPr>
          <p:cNvPr id="88" name="Obrázok 87" descr="chlapcek.png"/>
          <p:cNvPicPr>
            <a:picLocks noChangeAspect="1"/>
          </p:cNvPicPr>
          <p:nvPr/>
        </p:nvPicPr>
        <p:blipFill>
          <a:blip r:embed="rId3" cstate="print"/>
          <a:stretch>
            <a:fillRect/>
          </a:stretch>
        </p:blipFill>
        <p:spPr>
          <a:xfrm flipH="1">
            <a:off x="2195736" y="2347300"/>
            <a:ext cx="288032" cy="741556"/>
          </a:xfrm>
          <a:prstGeom prst="rect">
            <a:avLst/>
          </a:prstGeom>
        </p:spPr>
      </p:pic>
      <p:pic>
        <p:nvPicPr>
          <p:cNvPr id="89" name="Obrázok 88" descr="dievcatko.png"/>
          <p:cNvPicPr>
            <a:picLocks noChangeAspect="1"/>
          </p:cNvPicPr>
          <p:nvPr/>
        </p:nvPicPr>
        <p:blipFill>
          <a:blip r:embed="rId2" cstate="print"/>
          <a:stretch>
            <a:fillRect/>
          </a:stretch>
        </p:blipFill>
        <p:spPr>
          <a:xfrm flipH="1">
            <a:off x="1835696" y="2275292"/>
            <a:ext cx="288032" cy="741556"/>
          </a:xfrm>
          <a:prstGeom prst="rect">
            <a:avLst/>
          </a:prstGeom>
        </p:spPr>
      </p:pic>
      <p:pic>
        <p:nvPicPr>
          <p:cNvPr id="90" name="Obrázok 89" descr="chlapcek.png"/>
          <p:cNvPicPr>
            <a:picLocks noChangeAspect="1"/>
          </p:cNvPicPr>
          <p:nvPr/>
        </p:nvPicPr>
        <p:blipFill>
          <a:blip r:embed="rId3" cstate="print"/>
          <a:stretch>
            <a:fillRect/>
          </a:stretch>
        </p:blipFill>
        <p:spPr>
          <a:xfrm flipH="1">
            <a:off x="1547664" y="2059268"/>
            <a:ext cx="288032" cy="741556"/>
          </a:xfrm>
          <a:prstGeom prst="rect">
            <a:avLst/>
          </a:prstGeom>
        </p:spPr>
      </p:pic>
      <p:pic>
        <p:nvPicPr>
          <p:cNvPr id="91" name="Obrázok 90" descr="dievcatko.png"/>
          <p:cNvPicPr>
            <a:picLocks noChangeAspect="1"/>
          </p:cNvPicPr>
          <p:nvPr/>
        </p:nvPicPr>
        <p:blipFill>
          <a:blip r:embed="rId2" cstate="print"/>
          <a:stretch>
            <a:fillRect/>
          </a:stretch>
        </p:blipFill>
        <p:spPr>
          <a:xfrm flipH="1">
            <a:off x="1331640" y="2203284"/>
            <a:ext cx="288032" cy="741556"/>
          </a:xfrm>
          <a:prstGeom prst="rect">
            <a:avLst/>
          </a:prstGeom>
        </p:spPr>
      </p:pic>
      <p:pic>
        <p:nvPicPr>
          <p:cNvPr id="92" name="Obrázok 91" descr="dievcatko.png"/>
          <p:cNvPicPr>
            <a:picLocks noChangeAspect="1"/>
          </p:cNvPicPr>
          <p:nvPr/>
        </p:nvPicPr>
        <p:blipFill>
          <a:blip r:embed="rId2" cstate="print"/>
          <a:stretch>
            <a:fillRect/>
          </a:stretch>
        </p:blipFill>
        <p:spPr>
          <a:xfrm flipH="1">
            <a:off x="899592" y="1987260"/>
            <a:ext cx="288032" cy="741556"/>
          </a:xfrm>
          <a:prstGeom prst="rect">
            <a:avLst/>
          </a:prstGeom>
        </p:spPr>
      </p:pic>
      <p:pic>
        <p:nvPicPr>
          <p:cNvPr id="93" name="Obrázok 92" descr="dievcatko.png"/>
          <p:cNvPicPr>
            <a:picLocks noChangeAspect="1"/>
          </p:cNvPicPr>
          <p:nvPr/>
        </p:nvPicPr>
        <p:blipFill>
          <a:blip r:embed="rId2" cstate="print"/>
          <a:stretch>
            <a:fillRect/>
          </a:stretch>
        </p:blipFill>
        <p:spPr>
          <a:xfrm flipH="1">
            <a:off x="4716016" y="2635332"/>
            <a:ext cx="288032" cy="741556"/>
          </a:xfrm>
          <a:prstGeom prst="rect">
            <a:avLst/>
          </a:prstGeom>
        </p:spPr>
      </p:pic>
      <p:pic>
        <p:nvPicPr>
          <p:cNvPr id="94" name="Obrázok 93" descr="chlapcek.png"/>
          <p:cNvPicPr>
            <a:picLocks noChangeAspect="1"/>
          </p:cNvPicPr>
          <p:nvPr/>
        </p:nvPicPr>
        <p:blipFill>
          <a:blip r:embed="rId3" cstate="print"/>
          <a:stretch>
            <a:fillRect/>
          </a:stretch>
        </p:blipFill>
        <p:spPr>
          <a:xfrm flipH="1">
            <a:off x="5076056" y="2491316"/>
            <a:ext cx="288032" cy="741556"/>
          </a:xfrm>
          <a:prstGeom prst="rect">
            <a:avLst/>
          </a:prstGeom>
        </p:spPr>
      </p:pic>
      <p:pic>
        <p:nvPicPr>
          <p:cNvPr id="95" name="Obrázok 94" descr="chlapcek.png"/>
          <p:cNvPicPr>
            <a:picLocks noChangeAspect="1"/>
          </p:cNvPicPr>
          <p:nvPr/>
        </p:nvPicPr>
        <p:blipFill>
          <a:blip r:embed="rId3" cstate="print"/>
          <a:stretch>
            <a:fillRect/>
          </a:stretch>
        </p:blipFill>
        <p:spPr>
          <a:xfrm flipH="1">
            <a:off x="5436096" y="2347300"/>
            <a:ext cx="288032" cy="741556"/>
          </a:xfrm>
          <a:prstGeom prst="rect">
            <a:avLst/>
          </a:prstGeom>
        </p:spPr>
      </p:pic>
      <p:pic>
        <p:nvPicPr>
          <p:cNvPr id="96" name="Obrázok 95" descr="dievcatko.png"/>
          <p:cNvPicPr>
            <a:picLocks noChangeAspect="1"/>
          </p:cNvPicPr>
          <p:nvPr/>
        </p:nvPicPr>
        <p:blipFill>
          <a:blip r:embed="rId2" cstate="print"/>
          <a:stretch>
            <a:fillRect/>
          </a:stretch>
        </p:blipFill>
        <p:spPr>
          <a:xfrm flipH="1">
            <a:off x="5796136" y="2347300"/>
            <a:ext cx="288032" cy="741556"/>
          </a:xfrm>
          <a:prstGeom prst="rect">
            <a:avLst/>
          </a:prstGeom>
        </p:spPr>
      </p:pic>
      <p:pic>
        <p:nvPicPr>
          <p:cNvPr id="97" name="Obrázok 96" descr="dievcatko.png"/>
          <p:cNvPicPr>
            <a:picLocks noChangeAspect="1"/>
          </p:cNvPicPr>
          <p:nvPr/>
        </p:nvPicPr>
        <p:blipFill>
          <a:blip r:embed="rId2" cstate="print"/>
          <a:stretch>
            <a:fillRect/>
          </a:stretch>
        </p:blipFill>
        <p:spPr>
          <a:xfrm flipH="1">
            <a:off x="6300192" y="2491316"/>
            <a:ext cx="288032" cy="741556"/>
          </a:xfrm>
          <a:prstGeom prst="rect">
            <a:avLst/>
          </a:prstGeom>
        </p:spPr>
      </p:pic>
      <p:pic>
        <p:nvPicPr>
          <p:cNvPr id="98" name="Obrázok 97" descr="dievcatko.png"/>
          <p:cNvPicPr>
            <a:picLocks noChangeAspect="1"/>
          </p:cNvPicPr>
          <p:nvPr/>
        </p:nvPicPr>
        <p:blipFill>
          <a:blip r:embed="rId2" cstate="print"/>
          <a:stretch>
            <a:fillRect/>
          </a:stretch>
        </p:blipFill>
        <p:spPr>
          <a:xfrm flipH="1">
            <a:off x="3203848" y="3140968"/>
            <a:ext cx="288032" cy="741556"/>
          </a:xfrm>
          <a:prstGeom prst="rect">
            <a:avLst/>
          </a:prstGeom>
        </p:spPr>
      </p:pic>
      <p:pic>
        <p:nvPicPr>
          <p:cNvPr id="99" name="Obrázok 98" descr="chlapcek.png"/>
          <p:cNvPicPr>
            <a:picLocks noChangeAspect="1"/>
          </p:cNvPicPr>
          <p:nvPr/>
        </p:nvPicPr>
        <p:blipFill>
          <a:blip r:embed="rId3" cstate="print"/>
          <a:stretch>
            <a:fillRect/>
          </a:stretch>
        </p:blipFill>
        <p:spPr>
          <a:xfrm flipH="1">
            <a:off x="2915816" y="2780928"/>
            <a:ext cx="288032" cy="741556"/>
          </a:xfrm>
          <a:prstGeom prst="rect">
            <a:avLst/>
          </a:prstGeom>
        </p:spPr>
      </p:pic>
      <p:pic>
        <p:nvPicPr>
          <p:cNvPr id="101" name="Obrázok 100" descr="dievcatko.png"/>
          <p:cNvPicPr>
            <a:picLocks noChangeAspect="1"/>
          </p:cNvPicPr>
          <p:nvPr/>
        </p:nvPicPr>
        <p:blipFill>
          <a:blip r:embed="rId2" cstate="print"/>
          <a:stretch>
            <a:fillRect/>
          </a:stretch>
        </p:blipFill>
        <p:spPr>
          <a:xfrm flipH="1">
            <a:off x="5292080" y="2851356"/>
            <a:ext cx="288032" cy="741556"/>
          </a:xfrm>
          <a:prstGeom prst="rect">
            <a:avLst/>
          </a:prstGeom>
        </p:spPr>
      </p:pic>
      <p:pic>
        <p:nvPicPr>
          <p:cNvPr id="102" name="Obrázok 101" descr="chlapcek.png"/>
          <p:cNvPicPr>
            <a:picLocks noChangeAspect="1"/>
          </p:cNvPicPr>
          <p:nvPr/>
        </p:nvPicPr>
        <p:blipFill>
          <a:blip r:embed="rId3" cstate="print"/>
          <a:stretch>
            <a:fillRect/>
          </a:stretch>
        </p:blipFill>
        <p:spPr>
          <a:xfrm flipH="1">
            <a:off x="7380312" y="2131276"/>
            <a:ext cx="288032" cy="741556"/>
          </a:xfrm>
          <a:prstGeom prst="rect">
            <a:avLst/>
          </a:prstGeom>
        </p:spPr>
      </p:pic>
      <p:pic>
        <p:nvPicPr>
          <p:cNvPr id="103" name="Obrázok 102" descr="dievcatko.png"/>
          <p:cNvPicPr>
            <a:picLocks noChangeAspect="1"/>
          </p:cNvPicPr>
          <p:nvPr/>
        </p:nvPicPr>
        <p:blipFill>
          <a:blip r:embed="rId2" cstate="print"/>
          <a:stretch>
            <a:fillRect/>
          </a:stretch>
        </p:blipFill>
        <p:spPr>
          <a:xfrm flipH="1">
            <a:off x="7812360" y="2491316"/>
            <a:ext cx="288032" cy="741556"/>
          </a:xfrm>
          <a:prstGeom prst="rect">
            <a:avLst/>
          </a:prstGeom>
        </p:spPr>
      </p:pic>
      <p:pic>
        <p:nvPicPr>
          <p:cNvPr id="104" name="Obrázok 103" descr="dievcatko.png"/>
          <p:cNvPicPr>
            <a:picLocks noChangeAspect="1"/>
          </p:cNvPicPr>
          <p:nvPr/>
        </p:nvPicPr>
        <p:blipFill>
          <a:blip r:embed="rId2" cstate="print"/>
          <a:stretch>
            <a:fillRect/>
          </a:stretch>
        </p:blipFill>
        <p:spPr>
          <a:xfrm flipH="1">
            <a:off x="8100392" y="1915252"/>
            <a:ext cx="288032" cy="741556"/>
          </a:xfrm>
          <a:prstGeom prst="rect">
            <a:avLst/>
          </a:prstGeom>
        </p:spPr>
      </p:pic>
      <p:pic>
        <p:nvPicPr>
          <p:cNvPr id="105" name="Obrázok 104" descr="dievcatko.png"/>
          <p:cNvPicPr>
            <a:picLocks noChangeAspect="1"/>
          </p:cNvPicPr>
          <p:nvPr/>
        </p:nvPicPr>
        <p:blipFill>
          <a:blip r:embed="rId2" cstate="print"/>
          <a:stretch>
            <a:fillRect/>
          </a:stretch>
        </p:blipFill>
        <p:spPr>
          <a:xfrm flipH="1">
            <a:off x="3563888" y="3212976"/>
            <a:ext cx="288032" cy="741556"/>
          </a:xfrm>
          <a:prstGeom prst="rect">
            <a:avLst/>
          </a:prstGeom>
        </p:spPr>
      </p:pic>
      <p:pic>
        <p:nvPicPr>
          <p:cNvPr id="107" name="Obrázok 106" descr="dievcatko.png"/>
          <p:cNvPicPr>
            <a:picLocks noChangeAspect="1"/>
          </p:cNvPicPr>
          <p:nvPr/>
        </p:nvPicPr>
        <p:blipFill>
          <a:blip r:embed="rId2" cstate="print"/>
          <a:stretch>
            <a:fillRect/>
          </a:stretch>
        </p:blipFill>
        <p:spPr>
          <a:xfrm flipH="1">
            <a:off x="4427984" y="3068960"/>
            <a:ext cx="288032" cy="741556"/>
          </a:xfrm>
          <a:prstGeom prst="rect">
            <a:avLst/>
          </a:prstGeom>
        </p:spPr>
      </p:pic>
      <p:pic>
        <p:nvPicPr>
          <p:cNvPr id="109" name="Obrázok 108" descr="dievcatko.png"/>
          <p:cNvPicPr>
            <a:picLocks noChangeAspect="1"/>
          </p:cNvPicPr>
          <p:nvPr/>
        </p:nvPicPr>
        <p:blipFill>
          <a:blip r:embed="rId2" cstate="print"/>
          <a:stretch>
            <a:fillRect/>
          </a:stretch>
        </p:blipFill>
        <p:spPr>
          <a:xfrm flipH="1">
            <a:off x="3923928" y="2707340"/>
            <a:ext cx="288032" cy="741556"/>
          </a:xfrm>
          <a:prstGeom prst="rect">
            <a:avLst/>
          </a:prstGeom>
        </p:spPr>
      </p:pic>
      <p:pic>
        <p:nvPicPr>
          <p:cNvPr id="110" name="Obrázok 109" descr="chlapcek.png"/>
          <p:cNvPicPr>
            <a:picLocks noChangeAspect="1"/>
          </p:cNvPicPr>
          <p:nvPr/>
        </p:nvPicPr>
        <p:blipFill>
          <a:blip r:embed="rId3" cstate="print"/>
          <a:stretch>
            <a:fillRect/>
          </a:stretch>
        </p:blipFill>
        <p:spPr>
          <a:xfrm flipH="1">
            <a:off x="4139952" y="3139388"/>
            <a:ext cx="288032" cy="741556"/>
          </a:xfrm>
          <a:prstGeom prst="rect">
            <a:avLst/>
          </a:prstGeom>
        </p:spPr>
      </p:pic>
      <p:pic>
        <p:nvPicPr>
          <p:cNvPr id="111" name="Obrázok 110" descr="chlapcek.png"/>
          <p:cNvPicPr>
            <a:picLocks noChangeAspect="1"/>
          </p:cNvPicPr>
          <p:nvPr/>
        </p:nvPicPr>
        <p:blipFill>
          <a:blip r:embed="rId3" cstate="print"/>
          <a:stretch>
            <a:fillRect/>
          </a:stretch>
        </p:blipFill>
        <p:spPr>
          <a:xfrm flipH="1">
            <a:off x="3851920" y="3501008"/>
            <a:ext cx="288032" cy="741556"/>
          </a:xfrm>
          <a:prstGeom prst="rect">
            <a:avLst/>
          </a:prstGeom>
        </p:spPr>
      </p:pic>
      <p:pic>
        <p:nvPicPr>
          <p:cNvPr id="112" name="Obrázok 111" descr="chlapcek.png"/>
          <p:cNvPicPr>
            <a:picLocks noChangeAspect="1"/>
          </p:cNvPicPr>
          <p:nvPr/>
        </p:nvPicPr>
        <p:blipFill>
          <a:blip r:embed="rId3" cstate="print"/>
          <a:stretch>
            <a:fillRect/>
          </a:stretch>
        </p:blipFill>
        <p:spPr>
          <a:xfrm flipH="1">
            <a:off x="4788024" y="2852936"/>
            <a:ext cx="288032" cy="741556"/>
          </a:xfrm>
          <a:prstGeom prst="rect">
            <a:avLst/>
          </a:prstGeom>
        </p:spPr>
      </p:pic>
      <p:pic>
        <p:nvPicPr>
          <p:cNvPr id="113" name="Obrázok 112" descr="chlapcek.png"/>
          <p:cNvPicPr>
            <a:picLocks noChangeAspect="1"/>
          </p:cNvPicPr>
          <p:nvPr/>
        </p:nvPicPr>
        <p:blipFill>
          <a:blip r:embed="rId3" cstate="print"/>
          <a:stretch>
            <a:fillRect/>
          </a:stretch>
        </p:blipFill>
        <p:spPr>
          <a:xfrm flipH="1">
            <a:off x="7164288" y="2635332"/>
            <a:ext cx="288032" cy="741556"/>
          </a:xfrm>
          <a:prstGeom prst="rect">
            <a:avLst/>
          </a:prstGeom>
        </p:spPr>
      </p:pic>
      <p:cxnSp>
        <p:nvCxnSpPr>
          <p:cNvPr id="115" name="Rovná spojnica 114"/>
          <p:cNvCxnSpPr/>
          <p:nvPr/>
        </p:nvCxnSpPr>
        <p:spPr>
          <a:xfrm>
            <a:off x="467544" y="3861048"/>
            <a:ext cx="8136904" cy="0"/>
          </a:xfrm>
          <a:prstGeom prst="line">
            <a:avLst/>
          </a:prstGeom>
          <a:ln w="635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16" name="BlokTextu 115"/>
          <p:cNvSpPr txBox="1"/>
          <p:nvPr/>
        </p:nvSpPr>
        <p:spPr>
          <a:xfrm>
            <a:off x="6732240" y="4005064"/>
            <a:ext cx="2411760" cy="523220"/>
          </a:xfrm>
          <a:prstGeom prst="rect">
            <a:avLst/>
          </a:prstGeom>
          <a:noFill/>
        </p:spPr>
        <p:txBody>
          <a:bodyPr wrap="square" rtlCol="0">
            <a:spAutoFit/>
          </a:bodyPr>
          <a:lstStyle/>
          <a:p>
            <a:r>
              <a:rPr lang="en-US" sz="2800" b="1" dirty="0" smtClean="0">
                <a:solidFill>
                  <a:srgbClr val="C00000"/>
                </a:solidFill>
              </a:rPr>
              <a:t>NORMAL LIFE</a:t>
            </a:r>
            <a:endParaRPr lang="sk-SK" sz="2800" b="1" dirty="0">
              <a:solidFill>
                <a:srgbClr val="C00000"/>
              </a:solidFill>
            </a:endParaRPr>
          </a:p>
        </p:txBody>
      </p:sp>
      <p:sp>
        <p:nvSpPr>
          <p:cNvPr id="117" name="Ovál 116"/>
          <p:cNvSpPr/>
          <p:nvPr/>
        </p:nvSpPr>
        <p:spPr>
          <a:xfrm>
            <a:off x="4499992" y="0"/>
            <a:ext cx="4248472" cy="3717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8" name="BlokTextu 117"/>
          <p:cNvSpPr txBox="1"/>
          <p:nvPr/>
        </p:nvSpPr>
        <p:spPr>
          <a:xfrm>
            <a:off x="5292080" y="1700808"/>
            <a:ext cx="2676887" cy="523220"/>
          </a:xfrm>
          <a:prstGeom prst="rect">
            <a:avLst/>
          </a:prstGeom>
          <a:noFill/>
        </p:spPr>
        <p:txBody>
          <a:bodyPr wrap="none" rtlCol="0">
            <a:spAutoFit/>
          </a:bodyPr>
          <a:lstStyle/>
          <a:p>
            <a:r>
              <a:rPr lang="en-US" sz="2800" b="1" dirty="0" smtClean="0">
                <a:solidFill>
                  <a:srgbClr val="C00000"/>
                </a:solidFill>
              </a:rPr>
              <a:t>SPECIAL SCHOOL</a:t>
            </a:r>
            <a:endParaRPr lang="sk-SK" sz="2800" b="1" dirty="0">
              <a:solidFill>
                <a:srgbClr val="C00000"/>
              </a:solidFill>
            </a:endParaRPr>
          </a:p>
        </p:txBody>
      </p:sp>
      <p:sp>
        <p:nvSpPr>
          <p:cNvPr id="119" name="Ovál 118"/>
          <p:cNvSpPr/>
          <p:nvPr/>
        </p:nvSpPr>
        <p:spPr>
          <a:xfrm>
            <a:off x="467544" y="0"/>
            <a:ext cx="3672408" cy="3600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0" name="BlokTextu 119"/>
          <p:cNvSpPr txBox="1"/>
          <p:nvPr/>
        </p:nvSpPr>
        <p:spPr>
          <a:xfrm>
            <a:off x="683568" y="1484784"/>
            <a:ext cx="2980303" cy="523220"/>
          </a:xfrm>
          <a:prstGeom prst="rect">
            <a:avLst/>
          </a:prstGeom>
          <a:noFill/>
        </p:spPr>
        <p:txBody>
          <a:bodyPr wrap="none" rtlCol="0">
            <a:spAutoFit/>
          </a:bodyPr>
          <a:lstStyle/>
          <a:p>
            <a:r>
              <a:rPr lang="en-US" sz="2800" b="1" dirty="0" smtClean="0">
                <a:solidFill>
                  <a:srgbClr val="C00000"/>
                </a:solidFill>
              </a:rPr>
              <a:t>UNFULFILLING JOB</a:t>
            </a:r>
            <a:endParaRPr lang="sk-SK" sz="28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2000"/>
                                        <p:tgtEl>
                                          <p:spTgt spid="99"/>
                                        </p:tgtEl>
                                      </p:cBhvr>
                                    </p:animEffect>
                                  </p:childTnLst>
                                </p:cTn>
                              </p:par>
                              <p:par>
                                <p:cTn id="8" presetID="10" presetClass="entr" presetSubtype="0" fill="hold" nodeType="withEffect">
                                  <p:stCondLst>
                                    <p:cond delay="200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2000"/>
                                        <p:tgtEl>
                                          <p:spTgt spid="101"/>
                                        </p:tgtEl>
                                      </p:cBhvr>
                                    </p:animEffect>
                                  </p:childTnLst>
                                </p:cTn>
                              </p:par>
                              <p:par>
                                <p:cTn id="11" presetID="10" presetClass="entr" presetSubtype="0" fill="hold" nodeType="withEffect">
                                  <p:stCondLst>
                                    <p:cond delay="200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3000"/>
                                        <p:tgtEl>
                                          <p:spTgt spid="102"/>
                                        </p:tgtEl>
                                      </p:cBhvr>
                                    </p:animEffect>
                                  </p:childTnLst>
                                </p:cTn>
                              </p:par>
                              <p:par>
                                <p:cTn id="14" presetID="10" presetClass="entr" presetSubtype="0" fill="hold" nodeType="withEffect">
                                  <p:stCondLst>
                                    <p:cond delay="200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3000"/>
                                        <p:tgtEl>
                                          <p:spTgt spid="103"/>
                                        </p:tgtEl>
                                      </p:cBhvr>
                                    </p:animEffect>
                                  </p:childTnLst>
                                </p:cTn>
                              </p:par>
                              <p:par>
                                <p:cTn id="17" presetID="10" presetClass="entr" presetSubtype="0" fill="hold" nodeType="withEffect">
                                  <p:stCondLst>
                                    <p:cond delay="200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3000"/>
                                        <p:tgtEl>
                                          <p:spTgt spid="104"/>
                                        </p:tgtEl>
                                      </p:cBhvr>
                                    </p:animEffect>
                                  </p:childTnLst>
                                </p:cTn>
                              </p:par>
                              <p:par>
                                <p:cTn id="20" presetID="10" presetClass="entr" presetSubtype="0" fill="hold" nodeType="withEffect">
                                  <p:stCondLst>
                                    <p:cond delay="200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2000"/>
                                        <p:tgtEl>
                                          <p:spTgt spid="105"/>
                                        </p:tgtEl>
                                      </p:cBhvr>
                                    </p:animEffect>
                                  </p:childTnLst>
                                </p:cTn>
                              </p:par>
                              <p:par>
                                <p:cTn id="23" presetID="10" presetClass="entr" presetSubtype="0" fill="hold" nodeType="withEffect">
                                  <p:stCondLst>
                                    <p:cond delay="200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2000"/>
                                        <p:tgtEl>
                                          <p:spTgt spid="107"/>
                                        </p:tgtEl>
                                      </p:cBhvr>
                                    </p:animEffect>
                                  </p:childTnLst>
                                </p:cTn>
                              </p:par>
                              <p:par>
                                <p:cTn id="26" presetID="10" presetClass="entr" presetSubtype="0" fill="hold" nodeType="withEffect">
                                  <p:stCondLst>
                                    <p:cond delay="200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2000"/>
                                        <p:tgtEl>
                                          <p:spTgt spid="109"/>
                                        </p:tgtEl>
                                      </p:cBhvr>
                                    </p:animEffect>
                                  </p:childTnLst>
                                </p:cTn>
                              </p:par>
                              <p:par>
                                <p:cTn id="29" presetID="10" presetClass="entr" presetSubtype="0" fill="hold" nodeType="withEffect">
                                  <p:stCondLst>
                                    <p:cond delay="200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2000"/>
                                        <p:tgtEl>
                                          <p:spTgt spid="110"/>
                                        </p:tgtEl>
                                      </p:cBhvr>
                                    </p:animEffect>
                                  </p:childTnLst>
                                </p:cTn>
                              </p:par>
                              <p:par>
                                <p:cTn id="32" presetID="10" presetClass="entr" presetSubtype="0" fill="hold" nodeType="withEffect">
                                  <p:stCondLst>
                                    <p:cond delay="2000"/>
                                  </p:stCondLst>
                                  <p:childTnLst>
                                    <p:set>
                                      <p:cBhvr>
                                        <p:cTn id="33" dur="1" fill="hold">
                                          <p:stCondLst>
                                            <p:cond delay="0"/>
                                          </p:stCondLst>
                                        </p:cTn>
                                        <p:tgtEl>
                                          <p:spTgt spid="112"/>
                                        </p:tgtEl>
                                        <p:attrNameLst>
                                          <p:attrName>style.visibility</p:attrName>
                                        </p:attrNameLst>
                                      </p:cBhvr>
                                      <p:to>
                                        <p:strVal val="visible"/>
                                      </p:to>
                                    </p:set>
                                    <p:animEffect transition="in" filter="fade">
                                      <p:cBhvr>
                                        <p:cTn id="34" dur="2000"/>
                                        <p:tgtEl>
                                          <p:spTgt spid="112"/>
                                        </p:tgtEl>
                                      </p:cBhvr>
                                    </p:animEffect>
                                  </p:childTnLst>
                                </p:cTn>
                              </p:par>
                              <p:par>
                                <p:cTn id="35" presetID="10" presetClass="entr" presetSubtype="0" fill="hold" nodeType="withEffect">
                                  <p:stCondLst>
                                    <p:cond delay="200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3000"/>
                                        <p:tgtEl>
                                          <p:spTgt spid="113"/>
                                        </p:tgtEl>
                                      </p:cBhvr>
                                    </p:animEffect>
                                  </p:childTnLst>
                                </p:cTn>
                              </p:par>
                              <p:par>
                                <p:cTn id="38" presetID="10" presetClass="entr" presetSubtype="0" fill="hold" nodeType="withEffect">
                                  <p:stCondLst>
                                    <p:cond delay="200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2000"/>
                                        <p:tgtEl>
                                          <p:spTgt spid="87"/>
                                        </p:tgtEl>
                                      </p:cBhvr>
                                    </p:animEffect>
                                  </p:childTnLst>
                                </p:cTn>
                              </p:par>
                              <p:par>
                                <p:cTn id="41" presetID="10" presetClass="entr" presetSubtype="0" fill="hold" nodeType="withEffect">
                                  <p:stCondLst>
                                    <p:cond delay="2000"/>
                                  </p:stCondLst>
                                  <p:childTnLst>
                                    <p:set>
                                      <p:cBhvr>
                                        <p:cTn id="42" dur="1" fill="hold">
                                          <p:stCondLst>
                                            <p:cond delay="0"/>
                                          </p:stCondLst>
                                        </p:cTn>
                                        <p:tgtEl>
                                          <p:spTgt spid="88"/>
                                        </p:tgtEl>
                                        <p:attrNameLst>
                                          <p:attrName>style.visibility</p:attrName>
                                        </p:attrNameLst>
                                      </p:cBhvr>
                                      <p:to>
                                        <p:strVal val="visible"/>
                                      </p:to>
                                    </p:set>
                                    <p:animEffect transition="in" filter="fade">
                                      <p:cBhvr>
                                        <p:cTn id="43" dur="3000"/>
                                        <p:tgtEl>
                                          <p:spTgt spid="88"/>
                                        </p:tgtEl>
                                      </p:cBhvr>
                                    </p:animEffect>
                                  </p:childTnLst>
                                </p:cTn>
                              </p:par>
                              <p:par>
                                <p:cTn id="44" presetID="10" presetClass="entr" presetSubtype="0" fill="hold" nodeType="withEffect">
                                  <p:stCondLst>
                                    <p:cond delay="200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3000"/>
                                        <p:tgtEl>
                                          <p:spTgt spid="89"/>
                                        </p:tgtEl>
                                      </p:cBhvr>
                                    </p:animEffect>
                                  </p:childTnLst>
                                </p:cTn>
                              </p:par>
                              <p:par>
                                <p:cTn id="47" presetID="10" presetClass="entr" presetSubtype="0" fill="hold" nodeType="withEffect">
                                  <p:stCondLst>
                                    <p:cond delay="200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3000"/>
                                        <p:tgtEl>
                                          <p:spTgt spid="90"/>
                                        </p:tgtEl>
                                      </p:cBhvr>
                                    </p:animEffect>
                                  </p:childTnLst>
                                </p:cTn>
                              </p:par>
                              <p:par>
                                <p:cTn id="50" presetID="10" presetClass="entr" presetSubtype="0" fill="hold" nodeType="withEffect">
                                  <p:stCondLst>
                                    <p:cond delay="200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3000"/>
                                        <p:tgtEl>
                                          <p:spTgt spid="91"/>
                                        </p:tgtEl>
                                      </p:cBhvr>
                                    </p:animEffect>
                                  </p:childTnLst>
                                </p:cTn>
                              </p:par>
                              <p:par>
                                <p:cTn id="53" presetID="10" presetClass="entr" presetSubtype="0" fill="hold" nodeType="withEffect">
                                  <p:stCondLst>
                                    <p:cond delay="200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3000"/>
                                        <p:tgtEl>
                                          <p:spTgt spid="92"/>
                                        </p:tgtEl>
                                      </p:cBhvr>
                                    </p:animEffect>
                                  </p:childTnLst>
                                </p:cTn>
                              </p:par>
                              <p:par>
                                <p:cTn id="56" presetID="10" presetClass="entr" presetSubtype="0" fill="hold" nodeType="withEffect">
                                  <p:stCondLst>
                                    <p:cond delay="200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2000"/>
                                        <p:tgtEl>
                                          <p:spTgt spid="93"/>
                                        </p:tgtEl>
                                      </p:cBhvr>
                                    </p:animEffect>
                                  </p:childTnLst>
                                </p:cTn>
                              </p:par>
                              <p:par>
                                <p:cTn id="59" presetID="10" presetClass="entr" presetSubtype="0" fill="hold" nodeType="withEffect">
                                  <p:stCondLst>
                                    <p:cond delay="2000"/>
                                  </p:stCondLst>
                                  <p:childTnLst>
                                    <p:set>
                                      <p:cBhvr>
                                        <p:cTn id="60" dur="1" fill="hold">
                                          <p:stCondLst>
                                            <p:cond delay="0"/>
                                          </p:stCondLst>
                                        </p:cTn>
                                        <p:tgtEl>
                                          <p:spTgt spid="94"/>
                                        </p:tgtEl>
                                        <p:attrNameLst>
                                          <p:attrName>style.visibility</p:attrName>
                                        </p:attrNameLst>
                                      </p:cBhvr>
                                      <p:to>
                                        <p:strVal val="visible"/>
                                      </p:to>
                                    </p:set>
                                    <p:animEffect transition="in" filter="fade">
                                      <p:cBhvr>
                                        <p:cTn id="61" dur="2000"/>
                                        <p:tgtEl>
                                          <p:spTgt spid="94"/>
                                        </p:tgtEl>
                                      </p:cBhvr>
                                    </p:animEffect>
                                  </p:childTnLst>
                                </p:cTn>
                              </p:par>
                              <p:par>
                                <p:cTn id="62" presetID="10" presetClass="entr" presetSubtype="0" fill="hold" nodeType="withEffect">
                                  <p:stCondLst>
                                    <p:cond delay="2000"/>
                                  </p:stCondLst>
                                  <p:childTnLst>
                                    <p:set>
                                      <p:cBhvr>
                                        <p:cTn id="63" dur="1" fill="hold">
                                          <p:stCondLst>
                                            <p:cond delay="0"/>
                                          </p:stCondLst>
                                        </p:cTn>
                                        <p:tgtEl>
                                          <p:spTgt spid="95"/>
                                        </p:tgtEl>
                                        <p:attrNameLst>
                                          <p:attrName>style.visibility</p:attrName>
                                        </p:attrNameLst>
                                      </p:cBhvr>
                                      <p:to>
                                        <p:strVal val="visible"/>
                                      </p:to>
                                    </p:set>
                                    <p:animEffect transition="in" filter="fade">
                                      <p:cBhvr>
                                        <p:cTn id="64" dur="2000"/>
                                        <p:tgtEl>
                                          <p:spTgt spid="95"/>
                                        </p:tgtEl>
                                      </p:cBhvr>
                                    </p:animEffect>
                                  </p:childTnLst>
                                </p:cTn>
                              </p:par>
                              <p:par>
                                <p:cTn id="65" presetID="10" presetClass="entr" presetSubtype="0" fill="hold" nodeType="withEffect">
                                  <p:stCondLst>
                                    <p:cond delay="2000"/>
                                  </p:stCondLst>
                                  <p:childTnLst>
                                    <p:set>
                                      <p:cBhvr>
                                        <p:cTn id="66" dur="1" fill="hold">
                                          <p:stCondLst>
                                            <p:cond delay="0"/>
                                          </p:stCondLst>
                                        </p:cTn>
                                        <p:tgtEl>
                                          <p:spTgt spid="96"/>
                                        </p:tgtEl>
                                        <p:attrNameLst>
                                          <p:attrName>style.visibility</p:attrName>
                                        </p:attrNameLst>
                                      </p:cBhvr>
                                      <p:to>
                                        <p:strVal val="visible"/>
                                      </p:to>
                                    </p:set>
                                    <p:animEffect transition="in" filter="fade">
                                      <p:cBhvr>
                                        <p:cTn id="67" dur="3000"/>
                                        <p:tgtEl>
                                          <p:spTgt spid="96"/>
                                        </p:tgtEl>
                                      </p:cBhvr>
                                    </p:animEffect>
                                  </p:childTnLst>
                                </p:cTn>
                              </p:par>
                              <p:par>
                                <p:cTn id="68" presetID="10" presetClass="entr" presetSubtype="0" fill="hold" nodeType="withEffect">
                                  <p:stCondLst>
                                    <p:cond delay="2000"/>
                                  </p:stCondLst>
                                  <p:childTnLst>
                                    <p:set>
                                      <p:cBhvr>
                                        <p:cTn id="69" dur="1" fill="hold">
                                          <p:stCondLst>
                                            <p:cond delay="0"/>
                                          </p:stCondLst>
                                        </p:cTn>
                                        <p:tgtEl>
                                          <p:spTgt spid="97"/>
                                        </p:tgtEl>
                                        <p:attrNameLst>
                                          <p:attrName>style.visibility</p:attrName>
                                        </p:attrNameLst>
                                      </p:cBhvr>
                                      <p:to>
                                        <p:strVal val="visible"/>
                                      </p:to>
                                    </p:set>
                                    <p:animEffect transition="in" filter="fade">
                                      <p:cBhvr>
                                        <p:cTn id="70" dur="3000"/>
                                        <p:tgtEl>
                                          <p:spTgt spid="97"/>
                                        </p:tgtEl>
                                      </p:cBhvr>
                                    </p:animEffect>
                                  </p:childTnLst>
                                </p:cTn>
                              </p:par>
                              <p:par>
                                <p:cTn id="71" presetID="10" presetClass="entr" presetSubtype="0" fill="hold" nodeType="withEffect">
                                  <p:stCondLst>
                                    <p:cond delay="2000"/>
                                  </p:stCondLst>
                                  <p:childTnLst>
                                    <p:set>
                                      <p:cBhvr>
                                        <p:cTn id="72" dur="1" fill="hold">
                                          <p:stCondLst>
                                            <p:cond delay="0"/>
                                          </p:stCondLst>
                                        </p:cTn>
                                        <p:tgtEl>
                                          <p:spTgt spid="98"/>
                                        </p:tgtEl>
                                        <p:attrNameLst>
                                          <p:attrName>style.visibility</p:attrName>
                                        </p:attrNameLst>
                                      </p:cBhvr>
                                      <p:to>
                                        <p:strVal val="visible"/>
                                      </p:to>
                                    </p:set>
                                    <p:animEffect transition="in" filter="fade">
                                      <p:cBhvr>
                                        <p:cTn id="73" dur="2000"/>
                                        <p:tgtEl>
                                          <p:spTgt spid="98"/>
                                        </p:tgtEl>
                                      </p:cBhvr>
                                    </p:animEffect>
                                  </p:childTnLst>
                                </p:cTn>
                              </p:par>
                              <p:par>
                                <p:cTn id="74" presetID="10" presetClass="entr" presetSubtype="0" fill="hold" nodeType="withEffect">
                                  <p:stCondLst>
                                    <p:cond delay="2000"/>
                                  </p:stCondLst>
                                  <p:childTnLst>
                                    <p:set>
                                      <p:cBhvr>
                                        <p:cTn id="75" dur="1" fill="hold">
                                          <p:stCondLst>
                                            <p:cond delay="0"/>
                                          </p:stCondLst>
                                        </p:cTn>
                                        <p:tgtEl>
                                          <p:spTgt spid="79"/>
                                        </p:tgtEl>
                                        <p:attrNameLst>
                                          <p:attrName>style.visibility</p:attrName>
                                        </p:attrNameLst>
                                      </p:cBhvr>
                                      <p:to>
                                        <p:strVal val="visible"/>
                                      </p:to>
                                    </p:set>
                                    <p:animEffect transition="in" filter="fade">
                                      <p:cBhvr>
                                        <p:cTn id="76" dur="3000"/>
                                        <p:tgtEl>
                                          <p:spTgt spid="79"/>
                                        </p:tgtEl>
                                      </p:cBhvr>
                                    </p:animEffect>
                                  </p:childTnLst>
                                </p:cTn>
                              </p:par>
                              <p:par>
                                <p:cTn id="77" presetID="10" presetClass="entr" presetSubtype="0" fill="hold" nodeType="withEffect">
                                  <p:stCondLst>
                                    <p:cond delay="200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3000"/>
                                        <p:tgtEl>
                                          <p:spTgt spid="80"/>
                                        </p:tgtEl>
                                      </p:cBhvr>
                                    </p:animEffect>
                                  </p:childTnLst>
                                </p:cTn>
                              </p:par>
                              <p:par>
                                <p:cTn id="80" presetID="10" presetClass="entr" presetSubtype="0" fill="hold" nodeType="withEffect">
                                  <p:stCondLst>
                                    <p:cond delay="200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2000"/>
                                        <p:tgtEl>
                                          <p:spTgt spid="81"/>
                                        </p:tgtEl>
                                      </p:cBhvr>
                                    </p:animEffect>
                                  </p:childTnLst>
                                </p:cTn>
                              </p:par>
                              <p:par>
                                <p:cTn id="83" presetID="10" presetClass="entr" presetSubtype="0" fill="hold" nodeType="withEffect">
                                  <p:stCondLst>
                                    <p:cond delay="2000"/>
                                  </p:stCondLst>
                                  <p:childTnLst>
                                    <p:set>
                                      <p:cBhvr>
                                        <p:cTn id="84" dur="1" fill="hold">
                                          <p:stCondLst>
                                            <p:cond delay="0"/>
                                          </p:stCondLst>
                                        </p:cTn>
                                        <p:tgtEl>
                                          <p:spTgt spid="82"/>
                                        </p:tgtEl>
                                        <p:attrNameLst>
                                          <p:attrName>style.visibility</p:attrName>
                                        </p:attrNameLst>
                                      </p:cBhvr>
                                      <p:to>
                                        <p:strVal val="visible"/>
                                      </p:to>
                                    </p:set>
                                    <p:animEffect transition="in" filter="fade">
                                      <p:cBhvr>
                                        <p:cTn id="85" dur="2000"/>
                                        <p:tgtEl>
                                          <p:spTgt spid="82"/>
                                        </p:tgtEl>
                                      </p:cBhvr>
                                    </p:animEffect>
                                  </p:childTnLst>
                                </p:cTn>
                              </p:par>
                              <p:par>
                                <p:cTn id="86" presetID="10" presetClass="entr" presetSubtype="0" fill="hold" nodeType="withEffect">
                                  <p:stCondLst>
                                    <p:cond delay="200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2000"/>
                                        <p:tgtEl>
                                          <p:spTgt spid="83"/>
                                        </p:tgtEl>
                                      </p:cBhvr>
                                    </p:animEffect>
                                  </p:childTnLst>
                                </p:cTn>
                              </p:par>
                              <p:par>
                                <p:cTn id="89" presetID="10" presetClass="entr" presetSubtype="0" fill="hold" nodeType="withEffect">
                                  <p:stCondLst>
                                    <p:cond delay="2000"/>
                                  </p:stCondLst>
                                  <p:childTnLst>
                                    <p:set>
                                      <p:cBhvr>
                                        <p:cTn id="90" dur="1" fill="hold">
                                          <p:stCondLst>
                                            <p:cond delay="0"/>
                                          </p:stCondLst>
                                        </p:cTn>
                                        <p:tgtEl>
                                          <p:spTgt spid="84"/>
                                        </p:tgtEl>
                                        <p:attrNameLst>
                                          <p:attrName>style.visibility</p:attrName>
                                        </p:attrNameLst>
                                      </p:cBhvr>
                                      <p:to>
                                        <p:strVal val="visible"/>
                                      </p:to>
                                    </p:set>
                                    <p:animEffect transition="in" filter="fade">
                                      <p:cBhvr>
                                        <p:cTn id="91" dur="2000"/>
                                        <p:tgtEl>
                                          <p:spTgt spid="84"/>
                                        </p:tgtEl>
                                      </p:cBhvr>
                                    </p:animEffect>
                                  </p:childTnLst>
                                </p:cTn>
                              </p:par>
                              <p:par>
                                <p:cTn id="92" presetID="10" presetClass="entr" presetSubtype="0" fill="hold" nodeType="withEffect">
                                  <p:stCondLst>
                                    <p:cond delay="2000"/>
                                  </p:stCondLst>
                                  <p:childTnLst>
                                    <p:set>
                                      <p:cBhvr>
                                        <p:cTn id="93" dur="1" fill="hold">
                                          <p:stCondLst>
                                            <p:cond delay="0"/>
                                          </p:stCondLst>
                                        </p:cTn>
                                        <p:tgtEl>
                                          <p:spTgt spid="85"/>
                                        </p:tgtEl>
                                        <p:attrNameLst>
                                          <p:attrName>style.visibility</p:attrName>
                                        </p:attrNameLst>
                                      </p:cBhvr>
                                      <p:to>
                                        <p:strVal val="visible"/>
                                      </p:to>
                                    </p:set>
                                    <p:animEffect transition="in" filter="fade">
                                      <p:cBhvr>
                                        <p:cTn id="94" dur="2000"/>
                                        <p:tgtEl>
                                          <p:spTgt spid="85"/>
                                        </p:tgtEl>
                                      </p:cBhvr>
                                    </p:animEffect>
                                  </p:childTnLst>
                                </p:cTn>
                              </p:par>
                              <p:par>
                                <p:cTn id="95" presetID="10" presetClass="entr" presetSubtype="0" fill="hold" nodeType="withEffect">
                                  <p:stCondLst>
                                    <p:cond delay="2000"/>
                                  </p:stCondLst>
                                  <p:childTnLst>
                                    <p:set>
                                      <p:cBhvr>
                                        <p:cTn id="96" dur="1" fill="hold">
                                          <p:stCondLst>
                                            <p:cond delay="0"/>
                                          </p:stCondLst>
                                        </p:cTn>
                                        <p:tgtEl>
                                          <p:spTgt spid="86"/>
                                        </p:tgtEl>
                                        <p:attrNameLst>
                                          <p:attrName>style.visibility</p:attrName>
                                        </p:attrNameLst>
                                      </p:cBhvr>
                                      <p:to>
                                        <p:strVal val="visible"/>
                                      </p:to>
                                    </p:set>
                                    <p:animEffect transition="in" filter="fade">
                                      <p:cBhvr>
                                        <p:cTn id="97" dur="2000"/>
                                        <p:tgtEl>
                                          <p:spTgt spid="86"/>
                                        </p:tgtEl>
                                      </p:cBhvr>
                                    </p:animEffect>
                                  </p:childTnLst>
                                </p:cTn>
                              </p:par>
                              <p:par>
                                <p:cTn id="98" presetID="10" presetClass="entr" presetSubtype="0" fill="hold" nodeType="withEffect">
                                  <p:stCondLst>
                                    <p:cond delay="2000"/>
                                  </p:stCondLst>
                                  <p:childTnLst>
                                    <p:set>
                                      <p:cBhvr>
                                        <p:cTn id="99" dur="1" fill="hold">
                                          <p:stCondLst>
                                            <p:cond delay="0"/>
                                          </p:stCondLst>
                                        </p:cTn>
                                        <p:tgtEl>
                                          <p:spTgt spid="58"/>
                                        </p:tgtEl>
                                        <p:attrNameLst>
                                          <p:attrName>style.visibility</p:attrName>
                                        </p:attrNameLst>
                                      </p:cBhvr>
                                      <p:to>
                                        <p:strVal val="visible"/>
                                      </p:to>
                                    </p:set>
                                    <p:animEffect transition="in" filter="fade">
                                      <p:cBhvr>
                                        <p:cTn id="100" dur="2000"/>
                                        <p:tgtEl>
                                          <p:spTgt spid="58"/>
                                        </p:tgtEl>
                                      </p:cBhvr>
                                    </p:animEffect>
                                  </p:childTnLst>
                                </p:cTn>
                              </p:par>
                              <p:par>
                                <p:cTn id="101" presetID="10" presetClass="entr" presetSubtype="0" fill="hold" nodeType="withEffect">
                                  <p:stCondLst>
                                    <p:cond delay="200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2000"/>
                                        <p:tgtEl>
                                          <p:spTgt spid="61"/>
                                        </p:tgtEl>
                                      </p:cBhvr>
                                    </p:animEffect>
                                  </p:childTnLst>
                                </p:cTn>
                              </p:par>
                              <p:par>
                                <p:cTn id="104" presetID="10" presetClass="entr" presetSubtype="0" fill="hold" nodeType="withEffect">
                                  <p:stCondLst>
                                    <p:cond delay="2000"/>
                                  </p:stCondLst>
                                  <p:childTnLst>
                                    <p:set>
                                      <p:cBhvr>
                                        <p:cTn id="105" dur="1" fill="hold">
                                          <p:stCondLst>
                                            <p:cond delay="0"/>
                                          </p:stCondLst>
                                        </p:cTn>
                                        <p:tgtEl>
                                          <p:spTgt spid="62"/>
                                        </p:tgtEl>
                                        <p:attrNameLst>
                                          <p:attrName>style.visibility</p:attrName>
                                        </p:attrNameLst>
                                      </p:cBhvr>
                                      <p:to>
                                        <p:strVal val="visible"/>
                                      </p:to>
                                    </p:set>
                                    <p:animEffect transition="in" filter="fade">
                                      <p:cBhvr>
                                        <p:cTn id="106" dur="3000"/>
                                        <p:tgtEl>
                                          <p:spTgt spid="62"/>
                                        </p:tgtEl>
                                      </p:cBhvr>
                                    </p:animEffect>
                                  </p:childTnLst>
                                </p:cTn>
                              </p:par>
                              <p:par>
                                <p:cTn id="107" presetID="10" presetClass="entr" presetSubtype="0" fill="hold" nodeType="withEffect">
                                  <p:stCondLst>
                                    <p:cond delay="2000"/>
                                  </p:stCondLst>
                                  <p:childTnLst>
                                    <p:set>
                                      <p:cBhvr>
                                        <p:cTn id="108" dur="1" fill="hold">
                                          <p:stCondLst>
                                            <p:cond delay="0"/>
                                          </p:stCondLst>
                                        </p:cTn>
                                        <p:tgtEl>
                                          <p:spTgt spid="63"/>
                                        </p:tgtEl>
                                        <p:attrNameLst>
                                          <p:attrName>style.visibility</p:attrName>
                                        </p:attrNameLst>
                                      </p:cBhvr>
                                      <p:to>
                                        <p:strVal val="visible"/>
                                      </p:to>
                                    </p:set>
                                    <p:animEffect transition="in" filter="fade">
                                      <p:cBhvr>
                                        <p:cTn id="109" dur="3000"/>
                                        <p:tgtEl>
                                          <p:spTgt spid="63"/>
                                        </p:tgtEl>
                                      </p:cBhvr>
                                    </p:animEffect>
                                  </p:childTnLst>
                                </p:cTn>
                              </p:par>
                              <p:par>
                                <p:cTn id="110" presetID="10" presetClass="entr" presetSubtype="0" fill="hold" nodeType="withEffect">
                                  <p:stCondLst>
                                    <p:cond delay="2000"/>
                                  </p:stCondLst>
                                  <p:childTnLst>
                                    <p:set>
                                      <p:cBhvr>
                                        <p:cTn id="111" dur="1" fill="hold">
                                          <p:stCondLst>
                                            <p:cond delay="0"/>
                                          </p:stCondLst>
                                        </p:cTn>
                                        <p:tgtEl>
                                          <p:spTgt spid="64"/>
                                        </p:tgtEl>
                                        <p:attrNameLst>
                                          <p:attrName>style.visibility</p:attrName>
                                        </p:attrNameLst>
                                      </p:cBhvr>
                                      <p:to>
                                        <p:strVal val="visible"/>
                                      </p:to>
                                    </p:set>
                                    <p:animEffect transition="in" filter="fade">
                                      <p:cBhvr>
                                        <p:cTn id="112" dur="3000"/>
                                        <p:tgtEl>
                                          <p:spTgt spid="64"/>
                                        </p:tgtEl>
                                      </p:cBhvr>
                                    </p:animEffect>
                                  </p:childTnLst>
                                </p:cTn>
                              </p:par>
                              <p:par>
                                <p:cTn id="113" presetID="10" presetClass="entr" presetSubtype="0" fill="hold" nodeType="withEffect">
                                  <p:stCondLst>
                                    <p:cond delay="2000"/>
                                  </p:stCondLst>
                                  <p:childTnLst>
                                    <p:set>
                                      <p:cBhvr>
                                        <p:cTn id="114" dur="1" fill="hold">
                                          <p:stCondLst>
                                            <p:cond delay="0"/>
                                          </p:stCondLst>
                                        </p:cTn>
                                        <p:tgtEl>
                                          <p:spTgt spid="66"/>
                                        </p:tgtEl>
                                        <p:attrNameLst>
                                          <p:attrName>style.visibility</p:attrName>
                                        </p:attrNameLst>
                                      </p:cBhvr>
                                      <p:to>
                                        <p:strVal val="visible"/>
                                      </p:to>
                                    </p:set>
                                    <p:animEffect transition="in" filter="fade">
                                      <p:cBhvr>
                                        <p:cTn id="115" dur="3000"/>
                                        <p:tgtEl>
                                          <p:spTgt spid="66"/>
                                        </p:tgtEl>
                                      </p:cBhvr>
                                    </p:animEffect>
                                  </p:childTnLst>
                                </p:cTn>
                              </p:par>
                              <p:par>
                                <p:cTn id="116" presetID="10" presetClass="entr" presetSubtype="0" fill="hold" nodeType="withEffect">
                                  <p:stCondLst>
                                    <p:cond delay="2000"/>
                                  </p:stCondLst>
                                  <p:childTnLst>
                                    <p:set>
                                      <p:cBhvr>
                                        <p:cTn id="117" dur="1" fill="hold">
                                          <p:stCondLst>
                                            <p:cond delay="0"/>
                                          </p:stCondLst>
                                        </p:cTn>
                                        <p:tgtEl>
                                          <p:spTgt spid="68"/>
                                        </p:tgtEl>
                                        <p:attrNameLst>
                                          <p:attrName>style.visibility</p:attrName>
                                        </p:attrNameLst>
                                      </p:cBhvr>
                                      <p:to>
                                        <p:strVal val="visible"/>
                                      </p:to>
                                    </p:set>
                                    <p:animEffect transition="in" filter="fade">
                                      <p:cBhvr>
                                        <p:cTn id="118" dur="3000"/>
                                        <p:tgtEl>
                                          <p:spTgt spid="68"/>
                                        </p:tgtEl>
                                      </p:cBhvr>
                                    </p:animEffect>
                                  </p:childTnLst>
                                </p:cTn>
                              </p:par>
                              <p:par>
                                <p:cTn id="119" presetID="10" presetClass="entr" presetSubtype="0" fill="hold" nodeType="withEffect">
                                  <p:stCondLst>
                                    <p:cond delay="2000"/>
                                  </p:stCondLst>
                                  <p:childTnLst>
                                    <p:set>
                                      <p:cBhvr>
                                        <p:cTn id="120" dur="1" fill="hold">
                                          <p:stCondLst>
                                            <p:cond delay="0"/>
                                          </p:stCondLst>
                                        </p:cTn>
                                        <p:tgtEl>
                                          <p:spTgt spid="69"/>
                                        </p:tgtEl>
                                        <p:attrNameLst>
                                          <p:attrName>style.visibility</p:attrName>
                                        </p:attrNameLst>
                                      </p:cBhvr>
                                      <p:to>
                                        <p:strVal val="visible"/>
                                      </p:to>
                                    </p:set>
                                    <p:animEffect transition="in" filter="fade">
                                      <p:cBhvr>
                                        <p:cTn id="121" dur="3000"/>
                                        <p:tgtEl>
                                          <p:spTgt spid="69"/>
                                        </p:tgtEl>
                                      </p:cBhvr>
                                    </p:animEffect>
                                  </p:childTnLst>
                                </p:cTn>
                              </p:par>
                              <p:par>
                                <p:cTn id="122" presetID="10" presetClass="entr" presetSubtype="0" fill="hold" nodeType="withEffect">
                                  <p:stCondLst>
                                    <p:cond delay="2000"/>
                                  </p:stCondLst>
                                  <p:childTnLst>
                                    <p:set>
                                      <p:cBhvr>
                                        <p:cTn id="123" dur="1" fill="hold">
                                          <p:stCondLst>
                                            <p:cond delay="0"/>
                                          </p:stCondLst>
                                        </p:cTn>
                                        <p:tgtEl>
                                          <p:spTgt spid="70"/>
                                        </p:tgtEl>
                                        <p:attrNameLst>
                                          <p:attrName>style.visibility</p:attrName>
                                        </p:attrNameLst>
                                      </p:cBhvr>
                                      <p:to>
                                        <p:strVal val="visible"/>
                                      </p:to>
                                    </p:set>
                                    <p:animEffect transition="in" filter="fade">
                                      <p:cBhvr>
                                        <p:cTn id="124" dur="3000"/>
                                        <p:tgtEl>
                                          <p:spTgt spid="70"/>
                                        </p:tgtEl>
                                      </p:cBhvr>
                                    </p:animEffect>
                                  </p:childTnLst>
                                </p:cTn>
                              </p:par>
                              <p:par>
                                <p:cTn id="125" presetID="10" presetClass="entr" presetSubtype="0" fill="hold" nodeType="withEffect">
                                  <p:stCondLst>
                                    <p:cond delay="2000"/>
                                  </p:stCondLst>
                                  <p:childTnLst>
                                    <p:set>
                                      <p:cBhvr>
                                        <p:cTn id="126" dur="1" fill="hold">
                                          <p:stCondLst>
                                            <p:cond delay="0"/>
                                          </p:stCondLst>
                                        </p:cTn>
                                        <p:tgtEl>
                                          <p:spTgt spid="71"/>
                                        </p:tgtEl>
                                        <p:attrNameLst>
                                          <p:attrName>style.visibility</p:attrName>
                                        </p:attrNameLst>
                                      </p:cBhvr>
                                      <p:to>
                                        <p:strVal val="visible"/>
                                      </p:to>
                                    </p:set>
                                    <p:animEffect transition="in" filter="fade">
                                      <p:cBhvr>
                                        <p:cTn id="127" dur="3000"/>
                                        <p:tgtEl>
                                          <p:spTgt spid="71"/>
                                        </p:tgtEl>
                                      </p:cBhvr>
                                    </p:animEffect>
                                  </p:childTnLst>
                                </p:cTn>
                              </p:par>
                              <p:par>
                                <p:cTn id="128" presetID="10" presetClass="entr" presetSubtype="0" fill="hold" nodeType="withEffect">
                                  <p:stCondLst>
                                    <p:cond delay="2000"/>
                                  </p:stCondLst>
                                  <p:childTnLst>
                                    <p:set>
                                      <p:cBhvr>
                                        <p:cTn id="129" dur="1" fill="hold">
                                          <p:stCondLst>
                                            <p:cond delay="0"/>
                                          </p:stCondLst>
                                        </p:cTn>
                                        <p:tgtEl>
                                          <p:spTgt spid="72"/>
                                        </p:tgtEl>
                                        <p:attrNameLst>
                                          <p:attrName>style.visibility</p:attrName>
                                        </p:attrNameLst>
                                      </p:cBhvr>
                                      <p:to>
                                        <p:strVal val="visible"/>
                                      </p:to>
                                    </p:set>
                                    <p:animEffect transition="in" filter="fade">
                                      <p:cBhvr>
                                        <p:cTn id="130" dur="2000"/>
                                        <p:tgtEl>
                                          <p:spTgt spid="72"/>
                                        </p:tgtEl>
                                      </p:cBhvr>
                                    </p:animEffect>
                                  </p:childTnLst>
                                </p:cTn>
                              </p:par>
                              <p:par>
                                <p:cTn id="131" presetID="10" presetClass="entr" presetSubtype="0" fill="hold" nodeType="withEffect">
                                  <p:stCondLst>
                                    <p:cond delay="2000"/>
                                  </p:stCondLst>
                                  <p:childTnLst>
                                    <p:set>
                                      <p:cBhvr>
                                        <p:cTn id="132" dur="1" fill="hold">
                                          <p:stCondLst>
                                            <p:cond delay="0"/>
                                          </p:stCondLst>
                                        </p:cTn>
                                        <p:tgtEl>
                                          <p:spTgt spid="73"/>
                                        </p:tgtEl>
                                        <p:attrNameLst>
                                          <p:attrName>style.visibility</p:attrName>
                                        </p:attrNameLst>
                                      </p:cBhvr>
                                      <p:to>
                                        <p:strVal val="visible"/>
                                      </p:to>
                                    </p:set>
                                    <p:animEffect transition="in" filter="fade">
                                      <p:cBhvr>
                                        <p:cTn id="133" dur="3000"/>
                                        <p:tgtEl>
                                          <p:spTgt spid="73"/>
                                        </p:tgtEl>
                                      </p:cBhvr>
                                    </p:animEffect>
                                  </p:childTnLst>
                                </p:cTn>
                              </p:par>
                              <p:par>
                                <p:cTn id="134" presetID="10" presetClass="entr" presetSubtype="0" fill="hold" nodeType="withEffect">
                                  <p:stCondLst>
                                    <p:cond delay="2000"/>
                                  </p:stCondLst>
                                  <p:childTnLst>
                                    <p:set>
                                      <p:cBhvr>
                                        <p:cTn id="135" dur="1" fill="hold">
                                          <p:stCondLst>
                                            <p:cond delay="0"/>
                                          </p:stCondLst>
                                        </p:cTn>
                                        <p:tgtEl>
                                          <p:spTgt spid="74"/>
                                        </p:tgtEl>
                                        <p:attrNameLst>
                                          <p:attrName>style.visibility</p:attrName>
                                        </p:attrNameLst>
                                      </p:cBhvr>
                                      <p:to>
                                        <p:strVal val="visible"/>
                                      </p:to>
                                    </p:set>
                                    <p:animEffect transition="in" filter="fade">
                                      <p:cBhvr>
                                        <p:cTn id="136" dur="3000"/>
                                        <p:tgtEl>
                                          <p:spTgt spid="74"/>
                                        </p:tgtEl>
                                      </p:cBhvr>
                                    </p:animEffect>
                                  </p:childTnLst>
                                </p:cTn>
                              </p:par>
                              <p:par>
                                <p:cTn id="137" presetID="10" presetClass="entr" presetSubtype="0" fill="hold" nodeType="withEffect">
                                  <p:stCondLst>
                                    <p:cond delay="2000"/>
                                  </p:stCondLst>
                                  <p:childTnLst>
                                    <p:set>
                                      <p:cBhvr>
                                        <p:cTn id="138" dur="1" fill="hold">
                                          <p:stCondLst>
                                            <p:cond delay="0"/>
                                          </p:stCondLst>
                                        </p:cTn>
                                        <p:tgtEl>
                                          <p:spTgt spid="75"/>
                                        </p:tgtEl>
                                        <p:attrNameLst>
                                          <p:attrName>style.visibility</p:attrName>
                                        </p:attrNameLst>
                                      </p:cBhvr>
                                      <p:to>
                                        <p:strVal val="visible"/>
                                      </p:to>
                                    </p:set>
                                    <p:animEffect transition="in" filter="fade">
                                      <p:cBhvr>
                                        <p:cTn id="139" dur="2000"/>
                                        <p:tgtEl>
                                          <p:spTgt spid="75"/>
                                        </p:tgtEl>
                                      </p:cBhvr>
                                    </p:animEffect>
                                  </p:childTnLst>
                                </p:cTn>
                              </p:par>
                              <p:par>
                                <p:cTn id="140" presetID="10" presetClass="entr" presetSubtype="0" fill="hold" nodeType="withEffect">
                                  <p:stCondLst>
                                    <p:cond delay="200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2000"/>
                                        <p:tgtEl>
                                          <p:spTgt spid="76"/>
                                        </p:tgtEl>
                                      </p:cBhvr>
                                    </p:animEffect>
                                  </p:childTnLst>
                                </p:cTn>
                              </p:par>
                              <p:par>
                                <p:cTn id="143" presetID="10" presetClass="entr" presetSubtype="0" fill="hold" nodeType="withEffect">
                                  <p:stCondLst>
                                    <p:cond delay="200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3000"/>
                                        <p:tgtEl>
                                          <p:spTgt spid="44"/>
                                        </p:tgtEl>
                                      </p:cBhvr>
                                    </p:animEffect>
                                  </p:childTnLst>
                                </p:cTn>
                              </p:par>
                              <p:par>
                                <p:cTn id="146" presetID="10" presetClass="entr" presetSubtype="0" fill="hold" nodeType="withEffect">
                                  <p:stCondLst>
                                    <p:cond delay="2000"/>
                                  </p:stCondLst>
                                  <p:childTnLst>
                                    <p:set>
                                      <p:cBhvr>
                                        <p:cTn id="147" dur="1" fill="hold">
                                          <p:stCondLst>
                                            <p:cond delay="0"/>
                                          </p:stCondLst>
                                        </p:cTn>
                                        <p:tgtEl>
                                          <p:spTgt spid="45"/>
                                        </p:tgtEl>
                                        <p:attrNameLst>
                                          <p:attrName>style.visibility</p:attrName>
                                        </p:attrNameLst>
                                      </p:cBhvr>
                                      <p:to>
                                        <p:strVal val="visible"/>
                                      </p:to>
                                    </p:set>
                                    <p:animEffect transition="in" filter="fade">
                                      <p:cBhvr>
                                        <p:cTn id="148" dur="3000"/>
                                        <p:tgtEl>
                                          <p:spTgt spid="45"/>
                                        </p:tgtEl>
                                      </p:cBhvr>
                                    </p:animEffect>
                                  </p:childTnLst>
                                </p:cTn>
                              </p:par>
                              <p:par>
                                <p:cTn id="149" presetID="10" presetClass="entr" presetSubtype="0" fill="hold" nodeType="withEffect">
                                  <p:stCondLst>
                                    <p:cond delay="2000"/>
                                  </p:stCondLst>
                                  <p:childTnLst>
                                    <p:set>
                                      <p:cBhvr>
                                        <p:cTn id="150" dur="1" fill="hold">
                                          <p:stCondLst>
                                            <p:cond delay="0"/>
                                          </p:stCondLst>
                                        </p:cTn>
                                        <p:tgtEl>
                                          <p:spTgt spid="48"/>
                                        </p:tgtEl>
                                        <p:attrNameLst>
                                          <p:attrName>style.visibility</p:attrName>
                                        </p:attrNameLst>
                                      </p:cBhvr>
                                      <p:to>
                                        <p:strVal val="visible"/>
                                      </p:to>
                                    </p:set>
                                    <p:animEffect transition="in" filter="fade">
                                      <p:cBhvr>
                                        <p:cTn id="151" dur="3000"/>
                                        <p:tgtEl>
                                          <p:spTgt spid="48"/>
                                        </p:tgtEl>
                                      </p:cBhvr>
                                    </p:animEffect>
                                  </p:childTnLst>
                                </p:cTn>
                              </p:par>
                              <p:par>
                                <p:cTn id="152" presetID="10" presetClass="entr" presetSubtype="0" fill="hold" nodeType="withEffect">
                                  <p:stCondLst>
                                    <p:cond delay="2000"/>
                                  </p:stCondLst>
                                  <p:childTnLst>
                                    <p:set>
                                      <p:cBhvr>
                                        <p:cTn id="153" dur="1" fill="hold">
                                          <p:stCondLst>
                                            <p:cond delay="0"/>
                                          </p:stCondLst>
                                        </p:cTn>
                                        <p:tgtEl>
                                          <p:spTgt spid="49"/>
                                        </p:tgtEl>
                                        <p:attrNameLst>
                                          <p:attrName>style.visibility</p:attrName>
                                        </p:attrNameLst>
                                      </p:cBhvr>
                                      <p:to>
                                        <p:strVal val="visible"/>
                                      </p:to>
                                    </p:set>
                                    <p:animEffect transition="in" filter="fade">
                                      <p:cBhvr>
                                        <p:cTn id="154" dur="3000"/>
                                        <p:tgtEl>
                                          <p:spTgt spid="49"/>
                                        </p:tgtEl>
                                      </p:cBhvr>
                                    </p:animEffect>
                                  </p:childTnLst>
                                </p:cTn>
                              </p:par>
                              <p:par>
                                <p:cTn id="155" presetID="10" presetClass="entr" presetSubtype="0" fill="hold" nodeType="withEffect">
                                  <p:stCondLst>
                                    <p:cond delay="2000"/>
                                  </p:stCondLst>
                                  <p:childTnLst>
                                    <p:set>
                                      <p:cBhvr>
                                        <p:cTn id="156" dur="1" fill="hold">
                                          <p:stCondLst>
                                            <p:cond delay="0"/>
                                          </p:stCondLst>
                                        </p:cTn>
                                        <p:tgtEl>
                                          <p:spTgt spid="50"/>
                                        </p:tgtEl>
                                        <p:attrNameLst>
                                          <p:attrName>style.visibility</p:attrName>
                                        </p:attrNameLst>
                                      </p:cBhvr>
                                      <p:to>
                                        <p:strVal val="visible"/>
                                      </p:to>
                                    </p:set>
                                    <p:animEffect transition="in" filter="fade">
                                      <p:cBhvr>
                                        <p:cTn id="157" dur="3000"/>
                                        <p:tgtEl>
                                          <p:spTgt spid="50"/>
                                        </p:tgtEl>
                                      </p:cBhvr>
                                    </p:animEffect>
                                  </p:childTnLst>
                                </p:cTn>
                              </p:par>
                              <p:par>
                                <p:cTn id="158" presetID="10" presetClass="entr" presetSubtype="0" fill="hold" nodeType="withEffect">
                                  <p:stCondLst>
                                    <p:cond delay="2000"/>
                                  </p:stCondLst>
                                  <p:childTnLst>
                                    <p:set>
                                      <p:cBhvr>
                                        <p:cTn id="159" dur="1" fill="hold">
                                          <p:stCondLst>
                                            <p:cond delay="0"/>
                                          </p:stCondLst>
                                        </p:cTn>
                                        <p:tgtEl>
                                          <p:spTgt spid="52"/>
                                        </p:tgtEl>
                                        <p:attrNameLst>
                                          <p:attrName>style.visibility</p:attrName>
                                        </p:attrNameLst>
                                      </p:cBhvr>
                                      <p:to>
                                        <p:strVal val="visible"/>
                                      </p:to>
                                    </p:set>
                                    <p:animEffect transition="in" filter="fade">
                                      <p:cBhvr>
                                        <p:cTn id="160" dur="3000"/>
                                        <p:tgtEl>
                                          <p:spTgt spid="52"/>
                                        </p:tgtEl>
                                      </p:cBhvr>
                                    </p:animEffect>
                                  </p:childTnLst>
                                </p:cTn>
                              </p:par>
                              <p:par>
                                <p:cTn id="161" presetID="10" presetClass="entr" presetSubtype="0" fill="hold" nodeType="withEffect">
                                  <p:stCondLst>
                                    <p:cond delay="2000"/>
                                  </p:stCondLst>
                                  <p:childTnLst>
                                    <p:set>
                                      <p:cBhvr>
                                        <p:cTn id="162" dur="1" fill="hold">
                                          <p:stCondLst>
                                            <p:cond delay="0"/>
                                          </p:stCondLst>
                                        </p:cTn>
                                        <p:tgtEl>
                                          <p:spTgt spid="54"/>
                                        </p:tgtEl>
                                        <p:attrNameLst>
                                          <p:attrName>style.visibility</p:attrName>
                                        </p:attrNameLst>
                                      </p:cBhvr>
                                      <p:to>
                                        <p:strVal val="visible"/>
                                      </p:to>
                                    </p:set>
                                    <p:animEffect transition="in" filter="fade">
                                      <p:cBhvr>
                                        <p:cTn id="163" dur="3000"/>
                                        <p:tgtEl>
                                          <p:spTgt spid="54"/>
                                        </p:tgtEl>
                                      </p:cBhvr>
                                    </p:animEffect>
                                  </p:childTnLst>
                                </p:cTn>
                              </p:par>
                              <p:par>
                                <p:cTn id="164" presetID="10" presetClass="entr" presetSubtype="0" fill="hold" nodeType="withEffect">
                                  <p:stCondLst>
                                    <p:cond delay="2000"/>
                                  </p:stCondLst>
                                  <p:childTnLst>
                                    <p:set>
                                      <p:cBhvr>
                                        <p:cTn id="165" dur="1" fill="hold">
                                          <p:stCondLst>
                                            <p:cond delay="0"/>
                                          </p:stCondLst>
                                        </p:cTn>
                                        <p:tgtEl>
                                          <p:spTgt spid="55"/>
                                        </p:tgtEl>
                                        <p:attrNameLst>
                                          <p:attrName>style.visibility</p:attrName>
                                        </p:attrNameLst>
                                      </p:cBhvr>
                                      <p:to>
                                        <p:strVal val="visible"/>
                                      </p:to>
                                    </p:set>
                                    <p:animEffect transition="in" filter="fade">
                                      <p:cBhvr>
                                        <p:cTn id="166" dur="3000"/>
                                        <p:tgtEl>
                                          <p:spTgt spid="55"/>
                                        </p:tgtEl>
                                      </p:cBhvr>
                                    </p:animEffect>
                                  </p:childTnLst>
                                </p:cTn>
                              </p:par>
                              <p:par>
                                <p:cTn id="167" presetID="10" presetClass="entr" presetSubtype="0" fill="hold" nodeType="withEffect">
                                  <p:stCondLst>
                                    <p:cond delay="2000"/>
                                  </p:stCondLst>
                                  <p:childTnLst>
                                    <p:set>
                                      <p:cBhvr>
                                        <p:cTn id="168" dur="1" fill="hold">
                                          <p:stCondLst>
                                            <p:cond delay="0"/>
                                          </p:stCondLst>
                                        </p:cTn>
                                        <p:tgtEl>
                                          <p:spTgt spid="56"/>
                                        </p:tgtEl>
                                        <p:attrNameLst>
                                          <p:attrName>style.visibility</p:attrName>
                                        </p:attrNameLst>
                                      </p:cBhvr>
                                      <p:to>
                                        <p:strVal val="visible"/>
                                      </p:to>
                                    </p:set>
                                    <p:animEffect transition="in" filter="fade">
                                      <p:cBhvr>
                                        <p:cTn id="169" dur="3000"/>
                                        <p:tgtEl>
                                          <p:spTgt spid="56"/>
                                        </p:tgtEl>
                                      </p:cBhvr>
                                    </p:animEffect>
                                  </p:childTnLst>
                                </p:cTn>
                              </p:par>
                              <p:par>
                                <p:cTn id="170" presetID="10" presetClass="entr" presetSubtype="0" fill="hold" nodeType="withEffect">
                                  <p:stCondLst>
                                    <p:cond delay="2000"/>
                                  </p:stCondLst>
                                  <p:childTnLst>
                                    <p:set>
                                      <p:cBhvr>
                                        <p:cTn id="171" dur="1" fill="hold">
                                          <p:stCondLst>
                                            <p:cond delay="0"/>
                                          </p:stCondLst>
                                        </p:cTn>
                                        <p:tgtEl>
                                          <p:spTgt spid="57"/>
                                        </p:tgtEl>
                                        <p:attrNameLst>
                                          <p:attrName>style.visibility</p:attrName>
                                        </p:attrNameLst>
                                      </p:cBhvr>
                                      <p:to>
                                        <p:strVal val="visible"/>
                                      </p:to>
                                    </p:set>
                                    <p:animEffect transition="in" filter="fade">
                                      <p:cBhvr>
                                        <p:cTn id="172" dur="3000"/>
                                        <p:tgtEl>
                                          <p:spTgt spid="57"/>
                                        </p:tgtEl>
                                      </p:cBhvr>
                                    </p:animEffect>
                                  </p:childTnLst>
                                </p:cTn>
                              </p:par>
                              <p:par>
                                <p:cTn id="173" presetID="10" presetClass="entr" presetSubtype="0" fill="hold" nodeType="withEffect">
                                  <p:stCondLst>
                                    <p:cond delay="2000"/>
                                  </p:stCondLst>
                                  <p:childTnLst>
                                    <p:set>
                                      <p:cBhvr>
                                        <p:cTn id="174" dur="1" fill="hold">
                                          <p:stCondLst>
                                            <p:cond delay="0"/>
                                          </p:stCondLst>
                                        </p:cTn>
                                        <p:tgtEl>
                                          <p:spTgt spid="30"/>
                                        </p:tgtEl>
                                        <p:attrNameLst>
                                          <p:attrName>style.visibility</p:attrName>
                                        </p:attrNameLst>
                                      </p:cBhvr>
                                      <p:to>
                                        <p:strVal val="visible"/>
                                      </p:to>
                                    </p:set>
                                    <p:animEffect transition="in" filter="fade">
                                      <p:cBhvr>
                                        <p:cTn id="175" dur="3000"/>
                                        <p:tgtEl>
                                          <p:spTgt spid="30"/>
                                        </p:tgtEl>
                                      </p:cBhvr>
                                    </p:animEffect>
                                  </p:childTnLst>
                                </p:cTn>
                              </p:par>
                              <p:par>
                                <p:cTn id="176" presetID="10" presetClass="entr" presetSubtype="0" fill="hold" nodeType="withEffect">
                                  <p:stCondLst>
                                    <p:cond delay="2000"/>
                                  </p:stCondLst>
                                  <p:childTnLst>
                                    <p:set>
                                      <p:cBhvr>
                                        <p:cTn id="177" dur="1" fill="hold">
                                          <p:stCondLst>
                                            <p:cond delay="0"/>
                                          </p:stCondLst>
                                        </p:cTn>
                                        <p:tgtEl>
                                          <p:spTgt spid="31"/>
                                        </p:tgtEl>
                                        <p:attrNameLst>
                                          <p:attrName>style.visibility</p:attrName>
                                        </p:attrNameLst>
                                      </p:cBhvr>
                                      <p:to>
                                        <p:strVal val="visible"/>
                                      </p:to>
                                    </p:set>
                                    <p:animEffect transition="in" filter="fade">
                                      <p:cBhvr>
                                        <p:cTn id="178" dur="3000"/>
                                        <p:tgtEl>
                                          <p:spTgt spid="31"/>
                                        </p:tgtEl>
                                      </p:cBhvr>
                                    </p:animEffect>
                                  </p:childTnLst>
                                </p:cTn>
                              </p:par>
                              <p:par>
                                <p:cTn id="179" presetID="10" presetClass="entr" presetSubtype="0" fill="hold" nodeType="withEffect">
                                  <p:stCondLst>
                                    <p:cond delay="2000"/>
                                  </p:stCondLst>
                                  <p:childTnLst>
                                    <p:set>
                                      <p:cBhvr>
                                        <p:cTn id="180" dur="1" fill="hold">
                                          <p:stCondLst>
                                            <p:cond delay="0"/>
                                          </p:stCondLst>
                                        </p:cTn>
                                        <p:tgtEl>
                                          <p:spTgt spid="32"/>
                                        </p:tgtEl>
                                        <p:attrNameLst>
                                          <p:attrName>style.visibility</p:attrName>
                                        </p:attrNameLst>
                                      </p:cBhvr>
                                      <p:to>
                                        <p:strVal val="visible"/>
                                      </p:to>
                                    </p:set>
                                    <p:animEffect transition="in" filter="fade">
                                      <p:cBhvr>
                                        <p:cTn id="181" dur="3000"/>
                                        <p:tgtEl>
                                          <p:spTgt spid="32"/>
                                        </p:tgtEl>
                                      </p:cBhvr>
                                    </p:animEffect>
                                  </p:childTnLst>
                                </p:cTn>
                              </p:par>
                              <p:par>
                                <p:cTn id="182" presetID="10" presetClass="entr" presetSubtype="0" fill="hold" nodeType="withEffect">
                                  <p:stCondLst>
                                    <p:cond delay="2000"/>
                                  </p:stCondLst>
                                  <p:childTnLst>
                                    <p:set>
                                      <p:cBhvr>
                                        <p:cTn id="183" dur="1" fill="hold">
                                          <p:stCondLst>
                                            <p:cond delay="0"/>
                                          </p:stCondLst>
                                        </p:cTn>
                                        <p:tgtEl>
                                          <p:spTgt spid="33"/>
                                        </p:tgtEl>
                                        <p:attrNameLst>
                                          <p:attrName>style.visibility</p:attrName>
                                        </p:attrNameLst>
                                      </p:cBhvr>
                                      <p:to>
                                        <p:strVal val="visible"/>
                                      </p:to>
                                    </p:set>
                                    <p:animEffect transition="in" filter="fade">
                                      <p:cBhvr>
                                        <p:cTn id="184" dur="3000"/>
                                        <p:tgtEl>
                                          <p:spTgt spid="33"/>
                                        </p:tgtEl>
                                      </p:cBhvr>
                                    </p:animEffect>
                                  </p:childTnLst>
                                </p:cTn>
                              </p:par>
                              <p:par>
                                <p:cTn id="185" presetID="10" presetClass="entr" presetSubtype="0" fill="hold" nodeType="withEffect">
                                  <p:stCondLst>
                                    <p:cond delay="2000"/>
                                  </p:stCondLst>
                                  <p:childTnLst>
                                    <p:set>
                                      <p:cBhvr>
                                        <p:cTn id="186" dur="1" fill="hold">
                                          <p:stCondLst>
                                            <p:cond delay="0"/>
                                          </p:stCondLst>
                                        </p:cTn>
                                        <p:tgtEl>
                                          <p:spTgt spid="35"/>
                                        </p:tgtEl>
                                        <p:attrNameLst>
                                          <p:attrName>style.visibility</p:attrName>
                                        </p:attrNameLst>
                                      </p:cBhvr>
                                      <p:to>
                                        <p:strVal val="visible"/>
                                      </p:to>
                                    </p:set>
                                    <p:animEffect transition="in" filter="fade">
                                      <p:cBhvr>
                                        <p:cTn id="187" dur="3000"/>
                                        <p:tgtEl>
                                          <p:spTgt spid="35"/>
                                        </p:tgtEl>
                                      </p:cBhvr>
                                    </p:animEffect>
                                  </p:childTnLst>
                                </p:cTn>
                              </p:par>
                              <p:par>
                                <p:cTn id="188" presetID="10" presetClass="entr" presetSubtype="0" fill="hold" nodeType="withEffect">
                                  <p:stCondLst>
                                    <p:cond delay="2000"/>
                                  </p:stCondLst>
                                  <p:childTnLst>
                                    <p:set>
                                      <p:cBhvr>
                                        <p:cTn id="189" dur="1" fill="hold">
                                          <p:stCondLst>
                                            <p:cond delay="0"/>
                                          </p:stCondLst>
                                        </p:cTn>
                                        <p:tgtEl>
                                          <p:spTgt spid="36"/>
                                        </p:tgtEl>
                                        <p:attrNameLst>
                                          <p:attrName>style.visibility</p:attrName>
                                        </p:attrNameLst>
                                      </p:cBhvr>
                                      <p:to>
                                        <p:strVal val="visible"/>
                                      </p:to>
                                    </p:set>
                                    <p:animEffect transition="in" filter="fade">
                                      <p:cBhvr>
                                        <p:cTn id="190" dur="3000"/>
                                        <p:tgtEl>
                                          <p:spTgt spid="36"/>
                                        </p:tgtEl>
                                      </p:cBhvr>
                                    </p:animEffect>
                                  </p:childTnLst>
                                </p:cTn>
                              </p:par>
                              <p:par>
                                <p:cTn id="191" presetID="10" presetClass="entr" presetSubtype="0" fill="hold" nodeType="withEffect">
                                  <p:stCondLst>
                                    <p:cond delay="2000"/>
                                  </p:stCondLst>
                                  <p:childTnLst>
                                    <p:set>
                                      <p:cBhvr>
                                        <p:cTn id="192" dur="1" fill="hold">
                                          <p:stCondLst>
                                            <p:cond delay="0"/>
                                          </p:stCondLst>
                                        </p:cTn>
                                        <p:tgtEl>
                                          <p:spTgt spid="37"/>
                                        </p:tgtEl>
                                        <p:attrNameLst>
                                          <p:attrName>style.visibility</p:attrName>
                                        </p:attrNameLst>
                                      </p:cBhvr>
                                      <p:to>
                                        <p:strVal val="visible"/>
                                      </p:to>
                                    </p:set>
                                    <p:animEffect transition="in" filter="fade">
                                      <p:cBhvr>
                                        <p:cTn id="193" dur="3000"/>
                                        <p:tgtEl>
                                          <p:spTgt spid="37"/>
                                        </p:tgtEl>
                                      </p:cBhvr>
                                    </p:animEffect>
                                  </p:childTnLst>
                                </p:cTn>
                              </p:par>
                              <p:par>
                                <p:cTn id="194" presetID="10" presetClass="entr" presetSubtype="0" fill="hold" nodeType="withEffect">
                                  <p:stCondLst>
                                    <p:cond delay="2000"/>
                                  </p:stCondLst>
                                  <p:childTnLst>
                                    <p:set>
                                      <p:cBhvr>
                                        <p:cTn id="195" dur="1" fill="hold">
                                          <p:stCondLst>
                                            <p:cond delay="0"/>
                                          </p:stCondLst>
                                        </p:cTn>
                                        <p:tgtEl>
                                          <p:spTgt spid="38"/>
                                        </p:tgtEl>
                                        <p:attrNameLst>
                                          <p:attrName>style.visibility</p:attrName>
                                        </p:attrNameLst>
                                      </p:cBhvr>
                                      <p:to>
                                        <p:strVal val="visible"/>
                                      </p:to>
                                    </p:set>
                                    <p:animEffect transition="in" filter="fade">
                                      <p:cBhvr>
                                        <p:cTn id="196" dur="2000"/>
                                        <p:tgtEl>
                                          <p:spTgt spid="38"/>
                                        </p:tgtEl>
                                      </p:cBhvr>
                                    </p:animEffect>
                                  </p:childTnLst>
                                </p:cTn>
                              </p:par>
                              <p:par>
                                <p:cTn id="197" presetID="10" presetClass="entr" presetSubtype="0" fill="hold" nodeType="withEffect">
                                  <p:stCondLst>
                                    <p:cond delay="2000"/>
                                  </p:stCondLst>
                                  <p:childTnLst>
                                    <p:set>
                                      <p:cBhvr>
                                        <p:cTn id="198" dur="1" fill="hold">
                                          <p:stCondLst>
                                            <p:cond delay="0"/>
                                          </p:stCondLst>
                                        </p:cTn>
                                        <p:tgtEl>
                                          <p:spTgt spid="39"/>
                                        </p:tgtEl>
                                        <p:attrNameLst>
                                          <p:attrName>style.visibility</p:attrName>
                                        </p:attrNameLst>
                                      </p:cBhvr>
                                      <p:to>
                                        <p:strVal val="visible"/>
                                      </p:to>
                                    </p:set>
                                    <p:animEffect transition="in" filter="fade">
                                      <p:cBhvr>
                                        <p:cTn id="199" dur="3000"/>
                                        <p:tgtEl>
                                          <p:spTgt spid="39"/>
                                        </p:tgtEl>
                                      </p:cBhvr>
                                    </p:animEffect>
                                  </p:childTnLst>
                                </p:cTn>
                              </p:par>
                              <p:par>
                                <p:cTn id="200" presetID="10" presetClass="entr" presetSubtype="0" fill="hold" nodeType="withEffect">
                                  <p:stCondLst>
                                    <p:cond delay="2000"/>
                                  </p:stCondLst>
                                  <p:childTnLst>
                                    <p:set>
                                      <p:cBhvr>
                                        <p:cTn id="201" dur="1" fill="hold">
                                          <p:stCondLst>
                                            <p:cond delay="0"/>
                                          </p:stCondLst>
                                        </p:cTn>
                                        <p:tgtEl>
                                          <p:spTgt spid="40"/>
                                        </p:tgtEl>
                                        <p:attrNameLst>
                                          <p:attrName>style.visibility</p:attrName>
                                        </p:attrNameLst>
                                      </p:cBhvr>
                                      <p:to>
                                        <p:strVal val="visible"/>
                                      </p:to>
                                    </p:set>
                                    <p:animEffect transition="in" filter="fade">
                                      <p:cBhvr>
                                        <p:cTn id="202" dur="3000"/>
                                        <p:tgtEl>
                                          <p:spTgt spid="40"/>
                                        </p:tgtEl>
                                      </p:cBhvr>
                                    </p:animEffect>
                                  </p:childTnLst>
                                </p:cTn>
                              </p:par>
                              <p:par>
                                <p:cTn id="203" presetID="10" presetClass="entr" presetSubtype="0" fill="hold" nodeType="withEffect">
                                  <p:stCondLst>
                                    <p:cond delay="2000"/>
                                  </p:stCondLst>
                                  <p:childTnLst>
                                    <p:set>
                                      <p:cBhvr>
                                        <p:cTn id="204" dur="1" fill="hold">
                                          <p:stCondLst>
                                            <p:cond delay="0"/>
                                          </p:stCondLst>
                                        </p:cTn>
                                        <p:tgtEl>
                                          <p:spTgt spid="42"/>
                                        </p:tgtEl>
                                        <p:attrNameLst>
                                          <p:attrName>style.visibility</p:attrName>
                                        </p:attrNameLst>
                                      </p:cBhvr>
                                      <p:to>
                                        <p:strVal val="visible"/>
                                      </p:to>
                                    </p:set>
                                    <p:animEffect transition="in" filter="fade">
                                      <p:cBhvr>
                                        <p:cTn id="205" dur="3000"/>
                                        <p:tgtEl>
                                          <p:spTgt spid="42"/>
                                        </p:tgtEl>
                                      </p:cBhvr>
                                    </p:animEffect>
                                  </p:childTnLst>
                                </p:cTn>
                              </p:par>
                              <p:par>
                                <p:cTn id="206" presetID="10" presetClass="entr" presetSubtype="0" fill="hold" nodeType="withEffect">
                                  <p:stCondLst>
                                    <p:cond delay="200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3000"/>
                                        <p:tgtEl>
                                          <p:spTgt spid="15"/>
                                        </p:tgtEl>
                                      </p:cBhvr>
                                    </p:animEffect>
                                  </p:childTnLst>
                                </p:cTn>
                              </p:par>
                              <p:par>
                                <p:cTn id="209" presetID="10" presetClass="entr" presetSubtype="0" fill="hold" nodeType="withEffect">
                                  <p:stCondLst>
                                    <p:cond delay="200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3000"/>
                                        <p:tgtEl>
                                          <p:spTgt spid="16"/>
                                        </p:tgtEl>
                                      </p:cBhvr>
                                    </p:animEffect>
                                  </p:childTnLst>
                                </p:cTn>
                              </p:par>
                              <p:par>
                                <p:cTn id="212" presetID="10" presetClass="entr" presetSubtype="0" fill="hold" nodeType="withEffect">
                                  <p:stCondLst>
                                    <p:cond delay="2000"/>
                                  </p:stCondLst>
                                  <p:childTnLst>
                                    <p:set>
                                      <p:cBhvr>
                                        <p:cTn id="213" dur="1" fill="hold">
                                          <p:stCondLst>
                                            <p:cond delay="0"/>
                                          </p:stCondLst>
                                        </p:cTn>
                                        <p:tgtEl>
                                          <p:spTgt spid="19"/>
                                        </p:tgtEl>
                                        <p:attrNameLst>
                                          <p:attrName>style.visibility</p:attrName>
                                        </p:attrNameLst>
                                      </p:cBhvr>
                                      <p:to>
                                        <p:strVal val="visible"/>
                                      </p:to>
                                    </p:set>
                                    <p:animEffect transition="in" filter="fade">
                                      <p:cBhvr>
                                        <p:cTn id="214" dur="3000"/>
                                        <p:tgtEl>
                                          <p:spTgt spid="19"/>
                                        </p:tgtEl>
                                      </p:cBhvr>
                                    </p:animEffect>
                                  </p:childTnLst>
                                </p:cTn>
                              </p:par>
                              <p:par>
                                <p:cTn id="215" presetID="10" presetClass="entr" presetSubtype="0" fill="hold" nodeType="withEffect">
                                  <p:stCondLst>
                                    <p:cond delay="2000"/>
                                  </p:stCondLst>
                                  <p:childTnLst>
                                    <p:set>
                                      <p:cBhvr>
                                        <p:cTn id="216" dur="1" fill="hold">
                                          <p:stCondLst>
                                            <p:cond delay="0"/>
                                          </p:stCondLst>
                                        </p:cTn>
                                        <p:tgtEl>
                                          <p:spTgt spid="20"/>
                                        </p:tgtEl>
                                        <p:attrNameLst>
                                          <p:attrName>style.visibility</p:attrName>
                                        </p:attrNameLst>
                                      </p:cBhvr>
                                      <p:to>
                                        <p:strVal val="visible"/>
                                      </p:to>
                                    </p:set>
                                    <p:animEffect transition="in" filter="fade">
                                      <p:cBhvr>
                                        <p:cTn id="217" dur="3000"/>
                                        <p:tgtEl>
                                          <p:spTgt spid="20"/>
                                        </p:tgtEl>
                                      </p:cBhvr>
                                    </p:animEffect>
                                  </p:childTnLst>
                                </p:cTn>
                              </p:par>
                              <p:par>
                                <p:cTn id="218" presetID="10" presetClass="entr" presetSubtype="0" fill="hold" nodeType="withEffect">
                                  <p:stCondLst>
                                    <p:cond delay="200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3000"/>
                                        <p:tgtEl>
                                          <p:spTgt spid="21"/>
                                        </p:tgtEl>
                                      </p:cBhvr>
                                    </p:animEffect>
                                  </p:childTnLst>
                                </p:cTn>
                              </p:par>
                              <p:par>
                                <p:cTn id="221" presetID="10" presetClass="entr" presetSubtype="0" fill="hold" nodeType="withEffect">
                                  <p:stCondLst>
                                    <p:cond delay="2000"/>
                                  </p:stCondLst>
                                  <p:childTnLst>
                                    <p:set>
                                      <p:cBhvr>
                                        <p:cTn id="222" dur="1" fill="hold">
                                          <p:stCondLst>
                                            <p:cond delay="0"/>
                                          </p:stCondLst>
                                        </p:cTn>
                                        <p:tgtEl>
                                          <p:spTgt spid="22"/>
                                        </p:tgtEl>
                                        <p:attrNameLst>
                                          <p:attrName>style.visibility</p:attrName>
                                        </p:attrNameLst>
                                      </p:cBhvr>
                                      <p:to>
                                        <p:strVal val="visible"/>
                                      </p:to>
                                    </p:set>
                                    <p:animEffect transition="in" filter="fade">
                                      <p:cBhvr>
                                        <p:cTn id="223" dur="3000"/>
                                        <p:tgtEl>
                                          <p:spTgt spid="22"/>
                                        </p:tgtEl>
                                      </p:cBhvr>
                                    </p:animEffect>
                                  </p:childTnLst>
                                </p:cTn>
                              </p:par>
                              <p:par>
                                <p:cTn id="224" presetID="10" presetClass="entr" presetSubtype="0" fill="hold" nodeType="withEffect">
                                  <p:stCondLst>
                                    <p:cond delay="2000"/>
                                  </p:stCondLst>
                                  <p:childTnLst>
                                    <p:set>
                                      <p:cBhvr>
                                        <p:cTn id="225" dur="1" fill="hold">
                                          <p:stCondLst>
                                            <p:cond delay="0"/>
                                          </p:stCondLst>
                                        </p:cTn>
                                        <p:tgtEl>
                                          <p:spTgt spid="23"/>
                                        </p:tgtEl>
                                        <p:attrNameLst>
                                          <p:attrName>style.visibility</p:attrName>
                                        </p:attrNameLst>
                                      </p:cBhvr>
                                      <p:to>
                                        <p:strVal val="visible"/>
                                      </p:to>
                                    </p:set>
                                    <p:animEffect transition="in" filter="fade">
                                      <p:cBhvr>
                                        <p:cTn id="226" dur="3000"/>
                                        <p:tgtEl>
                                          <p:spTgt spid="23"/>
                                        </p:tgtEl>
                                      </p:cBhvr>
                                    </p:animEffect>
                                  </p:childTnLst>
                                </p:cTn>
                              </p:par>
                              <p:par>
                                <p:cTn id="227" presetID="10" presetClass="entr" presetSubtype="0" fill="hold" nodeType="withEffect">
                                  <p:stCondLst>
                                    <p:cond delay="2000"/>
                                  </p:stCondLst>
                                  <p:childTnLst>
                                    <p:set>
                                      <p:cBhvr>
                                        <p:cTn id="228" dur="1" fill="hold">
                                          <p:stCondLst>
                                            <p:cond delay="0"/>
                                          </p:stCondLst>
                                        </p:cTn>
                                        <p:tgtEl>
                                          <p:spTgt spid="25"/>
                                        </p:tgtEl>
                                        <p:attrNameLst>
                                          <p:attrName>style.visibility</p:attrName>
                                        </p:attrNameLst>
                                      </p:cBhvr>
                                      <p:to>
                                        <p:strVal val="visible"/>
                                      </p:to>
                                    </p:set>
                                    <p:animEffect transition="in" filter="fade">
                                      <p:cBhvr>
                                        <p:cTn id="229" dur="3000"/>
                                        <p:tgtEl>
                                          <p:spTgt spid="25"/>
                                        </p:tgtEl>
                                      </p:cBhvr>
                                    </p:animEffect>
                                  </p:childTnLst>
                                </p:cTn>
                              </p:par>
                              <p:par>
                                <p:cTn id="230" presetID="10" presetClass="entr" presetSubtype="0" fill="hold" nodeType="withEffect">
                                  <p:stCondLst>
                                    <p:cond delay="2000"/>
                                  </p:stCondLst>
                                  <p:childTnLst>
                                    <p:set>
                                      <p:cBhvr>
                                        <p:cTn id="231" dur="1" fill="hold">
                                          <p:stCondLst>
                                            <p:cond delay="0"/>
                                          </p:stCondLst>
                                        </p:cTn>
                                        <p:tgtEl>
                                          <p:spTgt spid="26"/>
                                        </p:tgtEl>
                                        <p:attrNameLst>
                                          <p:attrName>style.visibility</p:attrName>
                                        </p:attrNameLst>
                                      </p:cBhvr>
                                      <p:to>
                                        <p:strVal val="visible"/>
                                      </p:to>
                                    </p:set>
                                    <p:animEffect transition="in" filter="fade">
                                      <p:cBhvr>
                                        <p:cTn id="232" dur="3000"/>
                                        <p:tgtEl>
                                          <p:spTgt spid="26"/>
                                        </p:tgtEl>
                                      </p:cBhvr>
                                    </p:animEffect>
                                  </p:childTnLst>
                                </p:cTn>
                              </p:par>
                              <p:par>
                                <p:cTn id="233" presetID="10" presetClass="entr" presetSubtype="0" fill="hold" nodeType="withEffect">
                                  <p:stCondLst>
                                    <p:cond delay="2000"/>
                                  </p:stCondLst>
                                  <p:childTnLst>
                                    <p:set>
                                      <p:cBhvr>
                                        <p:cTn id="234" dur="1" fill="hold">
                                          <p:stCondLst>
                                            <p:cond delay="0"/>
                                          </p:stCondLst>
                                        </p:cTn>
                                        <p:tgtEl>
                                          <p:spTgt spid="27"/>
                                        </p:tgtEl>
                                        <p:attrNameLst>
                                          <p:attrName>style.visibility</p:attrName>
                                        </p:attrNameLst>
                                      </p:cBhvr>
                                      <p:to>
                                        <p:strVal val="visible"/>
                                      </p:to>
                                    </p:set>
                                    <p:animEffect transition="in" filter="fade">
                                      <p:cBhvr>
                                        <p:cTn id="235" dur="3000"/>
                                        <p:tgtEl>
                                          <p:spTgt spid="27"/>
                                        </p:tgtEl>
                                      </p:cBhvr>
                                    </p:animEffect>
                                  </p:childTnLst>
                                </p:cTn>
                              </p:par>
                              <p:par>
                                <p:cTn id="236" presetID="10" presetClass="entr" presetSubtype="0" fill="hold" nodeType="withEffect">
                                  <p:stCondLst>
                                    <p:cond delay="2000"/>
                                  </p:stCondLst>
                                  <p:childTnLst>
                                    <p:set>
                                      <p:cBhvr>
                                        <p:cTn id="237" dur="1" fill="hold">
                                          <p:stCondLst>
                                            <p:cond delay="0"/>
                                          </p:stCondLst>
                                        </p:cTn>
                                        <p:tgtEl>
                                          <p:spTgt spid="28"/>
                                        </p:tgtEl>
                                        <p:attrNameLst>
                                          <p:attrName>style.visibility</p:attrName>
                                        </p:attrNameLst>
                                      </p:cBhvr>
                                      <p:to>
                                        <p:strVal val="visible"/>
                                      </p:to>
                                    </p:set>
                                    <p:animEffect transition="in" filter="fade">
                                      <p:cBhvr>
                                        <p:cTn id="238" dur="3000"/>
                                        <p:tgtEl>
                                          <p:spTgt spid="28"/>
                                        </p:tgtEl>
                                      </p:cBhvr>
                                    </p:animEffect>
                                  </p:childTnLst>
                                </p:cTn>
                              </p:par>
                              <p:par>
                                <p:cTn id="239" presetID="10" presetClass="entr" presetSubtype="0" fill="hold" nodeType="withEffect">
                                  <p:stCondLst>
                                    <p:cond delay="2000"/>
                                  </p:stCondLst>
                                  <p:childTnLst>
                                    <p:set>
                                      <p:cBhvr>
                                        <p:cTn id="240" dur="1" fill="hold">
                                          <p:stCondLst>
                                            <p:cond delay="0"/>
                                          </p:stCondLst>
                                        </p:cTn>
                                        <p:tgtEl>
                                          <p:spTgt spid="7"/>
                                        </p:tgtEl>
                                        <p:attrNameLst>
                                          <p:attrName>style.visibility</p:attrName>
                                        </p:attrNameLst>
                                      </p:cBhvr>
                                      <p:to>
                                        <p:strVal val="visible"/>
                                      </p:to>
                                    </p:set>
                                    <p:animEffect transition="in" filter="fade">
                                      <p:cBhvr>
                                        <p:cTn id="241" dur="3000"/>
                                        <p:tgtEl>
                                          <p:spTgt spid="7"/>
                                        </p:tgtEl>
                                      </p:cBhvr>
                                    </p:animEffect>
                                  </p:childTnLst>
                                </p:cTn>
                              </p:par>
                              <p:par>
                                <p:cTn id="242" presetID="10" presetClass="entr" presetSubtype="0" fill="hold" nodeType="withEffect">
                                  <p:stCondLst>
                                    <p:cond delay="2000"/>
                                  </p:stCondLst>
                                  <p:childTnLst>
                                    <p:set>
                                      <p:cBhvr>
                                        <p:cTn id="243" dur="1" fill="hold">
                                          <p:stCondLst>
                                            <p:cond delay="0"/>
                                          </p:stCondLst>
                                        </p:cTn>
                                        <p:tgtEl>
                                          <p:spTgt spid="8"/>
                                        </p:tgtEl>
                                        <p:attrNameLst>
                                          <p:attrName>style.visibility</p:attrName>
                                        </p:attrNameLst>
                                      </p:cBhvr>
                                      <p:to>
                                        <p:strVal val="visible"/>
                                      </p:to>
                                    </p:set>
                                    <p:animEffect transition="in" filter="fade">
                                      <p:cBhvr>
                                        <p:cTn id="244" dur="3000"/>
                                        <p:tgtEl>
                                          <p:spTgt spid="8"/>
                                        </p:tgtEl>
                                      </p:cBhvr>
                                    </p:animEffect>
                                  </p:childTnLst>
                                </p:cTn>
                              </p:par>
                              <p:par>
                                <p:cTn id="245" presetID="10" presetClass="entr" presetSubtype="0" fill="hold" nodeType="withEffect">
                                  <p:stCondLst>
                                    <p:cond delay="2000"/>
                                  </p:stCondLst>
                                  <p:childTnLst>
                                    <p:set>
                                      <p:cBhvr>
                                        <p:cTn id="246" dur="1" fill="hold">
                                          <p:stCondLst>
                                            <p:cond delay="0"/>
                                          </p:stCondLst>
                                        </p:cTn>
                                        <p:tgtEl>
                                          <p:spTgt spid="9"/>
                                        </p:tgtEl>
                                        <p:attrNameLst>
                                          <p:attrName>style.visibility</p:attrName>
                                        </p:attrNameLst>
                                      </p:cBhvr>
                                      <p:to>
                                        <p:strVal val="visible"/>
                                      </p:to>
                                    </p:set>
                                    <p:animEffect transition="in" filter="fade">
                                      <p:cBhvr>
                                        <p:cTn id="247" dur="3000"/>
                                        <p:tgtEl>
                                          <p:spTgt spid="9"/>
                                        </p:tgtEl>
                                      </p:cBhvr>
                                    </p:animEffect>
                                  </p:childTnLst>
                                </p:cTn>
                              </p:par>
                              <p:par>
                                <p:cTn id="248" presetID="10" presetClass="entr" presetSubtype="0" fill="hold" nodeType="withEffect">
                                  <p:stCondLst>
                                    <p:cond delay="2000"/>
                                  </p:stCondLst>
                                  <p:childTnLst>
                                    <p:set>
                                      <p:cBhvr>
                                        <p:cTn id="249" dur="1" fill="hold">
                                          <p:stCondLst>
                                            <p:cond delay="0"/>
                                          </p:stCondLst>
                                        </p:cTn>
                                        <p:tgtEl>
                                          <p:spTgt spid="10"/>
                                        </p:tgtEl>
                                        <p:attrNameLst>
                                          <p:attrName>style.visibility</p:attrName>
                                        </p:attrNameLst>
                                      </p:cBhvr>
                                      <p:to>
                                        <p:strVal val="visible"/>
                                      </p:to>
                                    </p:set>
                                    <p:animEffect transition="in" filter="fade">
                                      <p:cBhvr>
                                        <p:cTn id="250" dur="3000"/>
                                        <p:tgtEl>
                                          <p:spTgt spid="10"/>
                                        </p:tgtEl>
                                      </p:cBhvr>
                                    </p:animEffect>
                                  </p:childTnLst>
                                </p:cTn>
                              </p:par>
                              <p:par>
                                <p:cTn id="251" presetID="10" presetClass="entr" presetSubtype="0" fill="hold" nodeType="withEffect">
                                  <p:stCondLst>
                                    <p:cond delay="2000"/>
                                  </p:stCondLst>
                                  <p:childTnLst>
                                    <p:set>
                                      <p:cBhvr>
                                        <p:cTn id="252" dur="1" fill="hold">
                                          <p:stCondLst>
                                            <p:cond delay="0"/>
                                          </p:stCondLst>
                                        </p:cTn>
                                        <p:tgtEl>
                                          <p:spTgt spid="11"/>
                                        </p:tgtEl>
                                        <p:attrNameLst>
                                          <p:attrName>style.visibility</p:attrName>
                                        </p:attrNameLst>
                                      </p:cBhvr>
                                      <p:to>
                                        <p:strVal val="visible"/>
                                      </p:to>
                                    </p:set>
                                    <p:animEffect transition="in" filter="fade">
                                      <p:cBhvr>
                                        <p:cTn id="253" dur="3000"/>
                                        <p:tgtEl>
                                          <p:spTgt spid="11"/>
                                        </p:tgtEl>
                                      </p:cBhvr>
                                    </p:animEffect>
                                  </p:childTnLst>
                                </p:cTn>
                              </p:par>
                              <p:par>
                                <p:cTn id="254" presetID="10" presetClass="entr" presetSubtype="0" fill="hold" nodeType="withEffect">
                                  <p:stCondLst>
                                    <p:cond delay="2000"/>
                                  </p:stCondLst>
                                  <p:childTnLst>
                                    <p:set>
                                      <p:cBhvr>
                                        <p:cTn id="255" dur="1" fill="hold">
                                          <p:stCondLst>
                                            <p:cond delay="0"/>
                                          </p:stCondLst>
                                        </p:cTn>
                                        <p:tgtEl>
                                          <p:spTgt spid="12"/>
                                        </p:tgtEl>
                                        <p:attrNameLst>
                                          <p:attrName>style.visibility</p:attrName>
                                        </p:attrNameLst>
                                      </p:cBhvr>
                                      <p:to>
                                        <p:strVal val="visible"/>
                                      </p:to>
                                    </p:set>
                                    <p:animEffect transition="in" filter="fade">
                                      <p:cBhvr>
                                        <p:cTn id="256" dur="3000"/>
                                        <p:tgtEl>
                                          <p:spTgt spid="12"/>
                                        </p:tgtEl>
                                      </p:cBhvr>
                                    </p:animEffect>
                                  </p:childTnLst>
                                </p:cTn>
                              </p:par>
                              <p:par>
                                <p:cTn id="257" presetID="10" presetClass="entr" presetSubtype="0" fill="hold" nodeType="withEffect">
                                  <p:stCondLst>
                                    <p:cond delay="2000"/>
                                  </p:stCondLst>
                                  <p:childTnLst>
                                    <p:set>
                                      <p:cBhvr>
                                        <p:cTn id="258" dur="1" fill="hold">
                                          <p:stCondLst>
                                            <p:cond delay="0"/>
                                          </p:stCondLst>
                                        </p:cTn>
                                        <p:tgtEl>
                                          <p:spTgt spid="13"/>
                                        </p:tgtEl>
                                        <p:attrNameLst>
                                          <p:attrName>style.visibility</p:attrName>
                                        </p:attrNameLst>
                                      </p:cBhvr>
                                      <p:to>
                                        <p:strVal val="visible"/>
                                      </p:to>
                                    </p:set>
                                    <p:animEffect transition="in" filter="fade">
                                      <p:cBhvr>
                                        <p:cTn id="259" dur="3000"/>
                                        <p:tgtEl>
                                          <p:spTgt spid="13"/>
                                        </p:tgtEl>
                                      </p:cBhvr>
                                    </p:animEffect>
                                  </p:childTnLst>
                                </p:cTn>
                              </p:par>
                            </p:childTnLst>
                          </p:cTn>
                        </p:par>
                      </p:childTnLst>
                    </p:cTn>
                  </p:par>
                  <p:par>
                    <p:cTn id="260" fill="hold">
                      <p:stCondLst>
                        <p:cond delay="indefinite"/>
                      </p:stCondLst>
                      <p:childTnLst>
                        <p:par>
                          <p:cTn id="261" fill="hold">
                            <p:stCondLst>
                              <p:cond delay="0"/>
                            </p:stCondLst>
                            <p:childTnLst>
                              <p:par>
                                <p:cTn id="262" presetID="0" presetClass="path" presetSubtype="0" accel="50000" decel="50000" fill="hold" nodeType="clickEffect">
                                  <p:stCondLst>
                                    <p:cond delay="0"/>
                                  </p:stCondLst>
                                  <p:childTnLst>
                                    <p:animMotion origin="layout" path="M 0 0 L 0 0.39884 " pathEditMode="relative" ptsTypes="AA">
                                      <p:cBhvr>
                                        <p:cTn id="263" dur="2000" fill="hold"/>
                                        <p:tgtEl>
                                          <p:spTgt spid="26"/>
                                        </p:tgtEl>
                                        <p:attrNameLst>
                                          <p:attrName>ppt_x</p:attrName>
                                          <p:attrName>ppt_y</p:attrName>
                                        </p:attrNameLst>
                                      </p:cBhvr>
                                    </p:animMotion>
                                  </p:childTnLst>
                                </p:cTn>
                              </p:par>
                              <p:par>
                                <p:cTn id="264" presetID="0" presetClass="path" presetSubtype="0" accel="50000" decel="50000" fill="hold" nodeType="withEffect">
                                  <p:stCondLst>
                                    <p:cond delay="0"/>
                                  </p:stCondLst>
                                  <p:childTnLst>
                                    <p:animMotion origin="layout" path="M 0 0 L 0 0.39884 " pathEditMode="relative" ptsTypes="AA">
                                      <p:cBhvr>
                                        <p:cTn id="265" dur="2000" fill="hold"/>
                                        <p:tgtEl>
                                          <p:spTgt spid="28"/>
                                        </p:tgtEl>
                                        <p:attrNameLst>
                                          <p:attrName>ppt_x</p:attrName>
                                          <p:attrName>ppt_y</p:attrName>
                                        </p:attrNameLst>
                                      </p:cBhvr>
                                    </p:animMotion>
                                  </p:childTnLst>
                                </p:cTn>
                              </p:par>
                              <p:par>
                                <p:cTn id="266" presetID="0" presetClass="path" presetSubtype="0" accel="50000" decel="50000" fill="hold" nodeType="withEffect">
                                  <p:stCondLst>
                                    <p:cond delay="0"/>
                                  </p:stCondLst>
                                  <p:childTnLst>
                                    <p:animMotion origin="layout" path="M 0 0 L 0 0.39884 " pathEditMode="relative" ptsTypes="AA">
                                      <p:cBhvr>
                                        <p:cTn id="267" dur="2000" fill="hold"/>
                                        <p:tgtEl>
                                          <p:spTgt spid="33"/>
                                        </p:tgtEl>
                                        <p:attrNameLst>
                                          <p:attrName>ppt_x</p:attrName>
                                          <p:attrName>ppt_y</p:attrName>
                                        </p:attrNameLst>
                                      </p:cBhvr>
                                    </p:animMotion>
                                  </p:childTnLst>
                                </p:cTn>
                              </p:par>
                              <p:par>
                                <p:cTn id="268" presetID="0" presetClass="path" presetSubtype="0" accel="50000" decel="50000" fill="hold" nodeType="withEffect">
                                  <p:stCondLst>
                                    <p:cond delay="0"/>
                                  </p:stCondLst>
                                  <p:childTnLst>
                                    <p:animMotion origin="layout" path="M 0 0 L 0 0.39884 " pathEditMode="relative" ptsTypes="AA">
                                      <p:cBhvr>
                                        <p:cTn id="269" dur="2000" fill="hold"/>
                                        <p:tgtEl>
                                          <p:spTgt spid="37"/>
                                        </p:tgtEl>
                                        <p:attrNameLst>
                                          <p:attrName>ppt_x</p:attrName>
                                          <p:attrName>ppt_y</p:attrName>
                                        </p:attrNameLst>
                                      </p:cBhvr>
                                    </p:animMotion>
                                  </p:childTnLst>
                                </p:cTn>
                              </p:par>
                              <p:par>
                                <p:cTn id="270" presetID="0" presetClass="path" presetSubtype="0" accel="50000" decel="50000" fill="hold" nodeType="withEffect">
                                  <p:stCondLst>
                                    <p:cond delay="0"/>
                                  </p:stCondLst>
                                  <p:childTnLst>
                                    <p:animMotion origin="layout" path="M 0 0 L 0 0.39884 " pathEditMode="relative" ptsTypes="AA">
                                      <p:cBhvr>
                                        <p:cTn id="271" dur="2000" fill="hold"/>
                                        <p:tgtEl>
                                          <p:spTgt spid="38"/>
                                        </p:tgtEl>
                                        <p:attrNameLst>
                                          <p:attrName>ppt_x</p:attrName>
                                          <p:attrName>ppt_y</p:attrName>
                                        </p:attrNameLst>
                                      </p:cBhvr>
                                    </p:animMotion>
                                  </p:childTnLst>
                                </p:cTn>
                              </p:par>
                              <p:par>
                                <p:cTn id="272" presetID="0" presetClass="path" presetSubtype="0" accel="50000" decel="50000" fill="hold" nodeType="withEffect">
                                  <p:stCondLst>
                                    <p:cond delay="0"/>
                                  </p:stCondLst>
                                  <p:childTnLst>
                                    <p:animMotion origin="layout" path="M 0 0 L 0 0.39884 " pathEditMode="relative" ptsTypes="AA">
                                      <p:cBhvr>
                                        <p:cTn id="273" dur="2000" fill="hold"/>
                                        <p:tgtEl>
                                          <p:spTgt spid="48"/>
                                        </p:tgtEl>
                                        <p:attrNameLst>
                                          <p:attrName>ppt_x</p:attrName>
                                          <p:attrName>ppt_y</p:attrName>
                                        </p:attrNameLst>
                                      </p:cBhvr>
                                    </p:animMotion>
                                  </p:childTnLst>
                                </p:cTn>
                              </p:par>
                              <p:par>
                                <p:cTn id="274" presetID="0" presetClass="path" presetSubtype="0" accel="50000" decel="50000" fill="hold" nodeType="withEffect">
                                  <p:stCondLst>
                                    <p:cond delay="0"/>
                                  </p:stCondLst>
                                  <p:childTnLst>
                                    <p:animMotion origin="layout" path="M 0 0 L 0 0.39884 " pathEditMode="relative" ptsTypes="AA">
                                      <p:cBhvr>
                                        <p:cTn id="275" dur="2000" fill="hold"/>
                                        <p:tgtEl>
                                          <p:spTgt spid="58"/>
                                        </p:tgtEl>
                                        <p:attrNameLst>
                                          <p:attrName>ppt_x</p:attrName>
                                          <p:attrName>ppt_y</p:attrName>
                                        </p:attrNameLst>
                                      </p:cBhvr>
                                    </p:animMotion>
                                  </p:childTnLst>
                                </p:cTn>
                              </p:par>
                              <p:par>
                                <p:cTn id="276" presetID="0" presetClass="path" presetSubtype="0" accel="50000" decel="50000" fill="hold" nodeType="withEffect">
                                  <p:stCondLst>
                                    <p:cond delay="0"/>
                                  </p:stCondLst>
                                  <p:childTnLst>
                                    <p:animMotion origin="layout" path="M 0 0 L 0 0.39884 " pathEditMode="relative" ptsTypes="AA">
                                      <p:cBhvr>
                                        <p:cTn id="277" dur="2000" fill="hold"/>
                                        <p:tgtEl>
                                          <p:spTgt spid="61"/>
                                        </p:tgtEl>
                                        <p:attrNameLst>
                                          <p:attrName>ppt_x</p:attrName>
                                          <p:attrName>ppt_y</p:attrName>
                                        </p:attrNameLst>
                                      </p:cBhvr>
                                    </p:animMotion>
                                  </p:childTnLst>
                                </p:cTn>
                              </p:par>
                              <p:par>
                                <p:cTn id="278" presetID="0" presetClass="path" presetSubtype="0" accel="50000" decel="50000" fill="hold" nodeType="withEffect">
                                  <p:stCondLst>
                                    <p:cond delay="0"/>
                                  </p:stCondLst>
                                  <p:childTnLst>
                                    <p:animMotion origin="layout" path="M 0 0 L 0 0.39884 " pathEditMode="relative" ptsTypes="AA">
                                      <p:cBhvr>
                                        <p:cTn id="279" dur="2000" fill="hold"/>
                                        <p:tgtEl>
                                          <p:spTgt spid="62"/>
                                        </p:tgtEl>
                                        <p:attrNameLst>
                                          <p:attrName>ppt_x</p:attrName>
                                          <p:attrName>ppt_y</p:attrName>
                                        </p:attrNameLst>
                                      </p:cBhvr>
                                    </p:animMotion>
                                  </p:childTnLst>
                                </p:cTn>
                              </p:par>
                              <p:par>
                                <p:cTn id="280" presetID="0" presetClass="path" presetSubtype="0" accel="50000" decel="50000" fill="hold" nodeType="withEffect">
                                  <p:stCondLst>
                                    <p:cond delay="0"/>
                                  </p:stCondLst>
                                  <p:childTnLst>
                                    <p:animMotion origin="layout" path="M 0 0 L 0 0.39884 " pathEditMode="relative" ptsTypes="AA">
                                      <p:cBhvr>
                                        <p:cTn id="281" dur="2000" fill="hold"/>
                                        <p:tgtEl>
                                          <p:spTgt spid="63"/>
                                        </p:tgtEl>
                                        <p:attrNameLst>
                                          <p:attrName>ppt_x</p:attrName>
                                          <p:attrName>ppt_y</p:attrName>
                                        </p:attrNameLst>
                                      </p:cBhvr>
                                    </p:animMotion>
                                  </p:childTnLst>
                                </p:cTn>
                              </p:par>
                              <p:par>
                                <p:cTn id="282" presetID="0" presetClass="path" presetSubtype="0" accel="50000" decel="50000" fill="hold" nodeType="withEffect">
                                  <p:stCondLst>
                                    <p:cond delay="0"/>
                                  </p:stCondLst>
                                  <p:childTnLst>
                                    <p:animMotion origin="layout" path="M 0 0 L 0 0.39884 " pathEditMode="relative" ptsTypes="AA">
                                      <p:cBhvr>
                                        <p:cTn id="283" dur="2000" fill="hold"/>
                                        <p:tgtEl>
                                          <p:spTgt spid="72"/>
                                        </p:tgtEl>
                                        <p:attrNameLst>
                                          <p:attrName>ppt_x</p:attrName>
                                          <p:attrName>ppt_y</p:attrName>
                                        </p:attrNameLst>
                                      </p:cBhvr>
                                    </p:animMotion>
                                  </p:childTnLst>
                                </p:cTn>
                              </p:par>
                              <p:par>
                                <p:cTn id="284" presetID="0" presetClass="path" presetSubtype="0" accel="50000" decel="50000" fill="hold" nodeType="withEffect">
                                  <p:stCondLst>
                                    <p:cond delay="0"/>
                                  </p:stCondLst>
                                  <p:childTnLst>
                                    <p:animMotion origin="layout" path="M 0 0 L 0 0.39884 " pathEditMode="relative" ptsTypes="AA">
                                      <p:cBhvr>
                                        <p:cTn id="285" dur="2000" fill="hold"/>
                                        <p:tgtEl>
                                          <p:spTgt spid="75"/>
                                        </p:tgtEl>
                                        <p:attrNameLst>
                                          <p:attrName>ppt_x</p:attrName>
                                          <p:attrName>ppt_y</p:attrName>
                                        </p:attrNameLst>
                                      </p:cBhvr>
                                    </p:animMotion>
                                  </p:childTnLst>
                                </p:cTn>
                              </p:par>
                              <p:par>
                                <p:cTn id="286" presetID="0" presetClass="path" presetSubtype="0" accel="50000" decel="50000" fill="hold" nodeType="withEffect">
                                  <p:stCondLst>
                                    <p:cond delay="0"/>
                                  </p:stCondLst>
                                  <p:childTnLst>
                                    <p:animMotion origin="layout" path="M 0 0 L 0 0.39884 " pathEditMode="relative" ptsTypes="AA">
                                      <p:cBhvr>
                                        <p:cTn id="287" dur="2000" fill="hold"/>
                                        <p:tgtEl>
                                          <p:spTgt spid="76"/>
                                        </p:tgtEl>
                                        <p:attrNameLst>
                                          <p:attrName>ppt_x</p:attrName>
                                          <p:attrName>ppt_y</p:attrName>
                                        </p:attrNameLst>
                                      </p:cBhvr>
                                    </p:animMotion>
                                  </p:childTnLst>
                                </p:cTn>
                              </p:par>
                              <p:par>
                                <p:cTn id="288" presetID="0" presetClass="path" presetSubtype="0" accel="50000" decel="50000" fill="hold" nodeType="withEffect">
                                  <p:stCondLst>
                                    <p:cond delay="0"/>
                                  </p:stCondLst>
                                  <p:childTnLst>
                                    <p:animMotion origin="layout" path="M 0 0 L 0 0.39884 " pathEditMode="relative" ptsTypes="AA">
                                      <p:cBhvr>
                                        <p:cTn id="289" dur="2000" fill="hold"/>
                                        <p:tgtEl>
                                          <p:spTgt spid="81"/>
                                        </p:tgtEl>
                                        <p:attrNameLst>
                                          <p:attrName>ppt_x</p:attrName>
                                          <p:attrName>ppt_y</p:attrName>
                                        </p:attrNameLst>
                                      </p:cBhvr>
                                    </p:animMotion>
                                  </p:childTnLst>
                                </p:cTn>
                              </p:par>
                              <p:par>
                                <p:cTn id="290" presetID="0" presetClass="path" presetSubtype="0" accel="50000" decel="50000" fill="hold" nodeType="withEffect">
                                  <p:stCondLst>
                                    <p:cond delay="0"/>
                                  </p:stCondLst>
                                  <p:childTnLst>
                                    <p:animMotion origin="layout" path="M 0 0 L 0 0.39884 " pathEditMode="relative" ptsTypes="AA">
                                      <p:cBhvr>
                                        <p:cTn id="291" dur="2000" fill="hold"/>
                                        <p:tgtEl>
                                          <p:spTgt spid="82"/>
                                        </p:tgtEl>
                                        <p:attrNameLst>
                                          <p:attrName>ppt_x</p:attrName>
                                          <p:attrName>ppt_y</p:attrName>
                                        </p:attrNameLst>
                                      </p:cBhvr>
                                    </p:animMotion>
                                  </p:childTnLst>
                                </p:cTn>
                              </p:par>
                              <p:par>
                                <p:cTn id="292" presetID="0" presetClass="path" presetSubtype="0" accel="50000" decel="50000" fill="hold" nodeType="withEffect">
                                  <p:stCondLst>
                                    <p:cond delay="0"/>
                                  </p:stCondLst>
                                  <p:childTnLst>
                                    <p:animMotion origin="layout" path="M 0 0 L 0 0.39884 " pathEditMode="relative" ptsTypes="AA">
                                      <p:cBhvr>
                                        <p:cTn id="293" dur="2000" fill="hold"/>
                                        <p:tgtEl>
                                          <p:spTgt spid="83"/>
                                        </p:tgtEl>
                                        <p:attrNameLst>
                                          <p:attrName>ppt_x</p:attrName>
                                          <p:attrName>ppt_y</p:attrName>
                                        </p:attrNameLst>
                                      </p:cBhvr>
                                    </p:animMotion>
                                  </p:childTnLst>
                                </p:cTn>
                              </p:par>
                              <p:par>
                                <p:cTn id="294" presetID="0" presetClass="path" presetSubtype="0" accel="50000" decel="50000" fill="hold" nodeType="withEffect">
                                  <p:stCondLst>
                                    <p:cond delay="0"/>
                                  </p:stCondLst>
                                  <p:childTnLst>
                                    <p:animMotion origin="layout" path="M 0 0 L 0 0.39884 " pathEditMode="relative" ptsTypes="AA">
                                      <p:cBhvr>
                                        <p:cTn id="295" dur="2000" fill="hold"/>
                                        <p:tgtEl>
                                          <p:spTgt spid="84"/>
                                        </p:tgtEl>
                                        <p:attrNameLst>
                                          <p:attrName>ppt_x</p:attrName>
                                          <p:attrName>ppt_y</p:attrName>
                                        </p:attrNameLst>
                                      </p:cBhvr>
                                    </p:animMotion>
                                  </p:childTnLst>
                                </p:cTn>
                              </p:par>
                              <p:par>
                                <p:cTn id="296" presetID="0" presetClass="path" presetSubtype="0" accel="50000" decel="50000" fill="hold" nodeType="withEffect">
                                  <p:stCondLst>
                                    <p:cond delay="0"/>
                                  </p:stCondLst>
                                  <p:childTnLst>
                                    <p:animMotion origin="layout" path="M 0 0 L 0 0.39884 " pathEditMode="relative" ptsTypes="AA">
                                      <p:cBhvr>
                                        <p:cTn id="297" dur="2000" fill="hold"/>
                                        <p:tgtEl>
                                          <p:spTgt spid="85"/>
                                        </p:tgtEl>
                                        <p:attrNameLst>
                                          <p:attrName>ppt_x</p:attrName>
                                          <p:attrName>ppt_y</p:attrName>
                                        </p:attrNameLst>
                                      </p:cBhvr>
                                    </p:animMotion>
                                  </p:childTnLst>
                                </p:cTn>
                              </p:par>
                              <p:par>
                                <p:cTn id="298" presetID="0" presetClass="path" presetSubtype="0" accel="50000" decel="50000" fill="hold" nodeType="withEffect">
                                  <p:stCondLst>
                                    <p:cond delay="0"/>
                                  </p:stCondLst>
                                  <p:childTnLst>
                                    <p:animMotion origin="layout" path="M 0 0 L 0 0.39884 " pathEditMode="relative" ptsTypes="AA">
                                      <p:cBhvr>
                                        <p:cTn id="299" dur="2000" fill="hold"/>
                                        <p:tgtEl>
                                          <p:spTgt spid="86"/>
                                        </p:tgtEl>
                                        <p:attrNameLst>
                                          <p:attrName>ppt_x</p:attrName>
                                          <p:attrName>ppt_y</p:attrName>
                                        </p:attrNameLst>
                                      </p:cBhvr>
                                    </p:animMotion>
                                  </p:childTnLst>
                                </p:cTn>
                              </p:par>
                              <p:par>
                                <p:cTn id="300" presetID="0" presetClass="path" presetSubtype="0" accel="50000" decel="50000" fill="hold" nodeType="withEffect">
                                  <p:stCondLst>
                                    <p:cond delay="0"/>
                                  </p:stCondLst>
                                  <p:childTnLst>
                                    <p:animMotion origin="layout" path="M 0 0 L 0 0.39884 " pathEditMode="relative" ptsTypes="AA">
                                      <p:cBhvr>
                                        <p:cTn id="301" dur="2000" fill="hold"/>
                                        <p:tgtEl>
                                          <p:spTgt spid="87"/>
                                        </p:tgtEl>
                                        <p:attrNameLst>
                                          <p:attrName>ppt_x</p:attrName>
                                          <p:attrName>ppt_y</p:attrName>
                                        </p:attrNameLst>
                                      </p:cBhvr>
                                    </p:animMotion>
                                  </p:childTnLst>
                                </p:cTn>
                              </p:par>
                              <p:par>
                                <p:cTn id="302" presetID="0" presetClass="path" presetSubtype="0" accel="50000" decel="50000" fill="hold" nodeType="withEffect">
                                  <p:stCondLst>
                                    <p:cond delay="0"/>
                                  </p:stCondLst>
                                  <p:childTnLst>
                                    <p:animMotion origin="layout" path="M 0 0 L 0 0.39884 " pathEditMode="relative" ptsTypes="AA">
                                      <p:cBhvr>
                                        <p:cTn id="303" dur="2000" fill="hold"/>
                                        <p:tgtEl>
                                          <p:spTgt spid="93"/>
                                        </p:tgtEl>
                                        <p:attrNameLst>
                                          <p:attrName>ppt_x</p:attrName>
                                          <p:attrName>ppt_y</p:attrName>
                                        </p:attrNameLst>
                                      </p:cBhvr>
                                    </p:animMotion>
                                  </p:childTnLst>
                                </p:cTn>
                              </p:par>
                              <p:par>
                                <p:cTn id="304" presetID="0" presetClass="path" presetSubtype="0" accel="50000" decel="50000" fill="hold" nodeType="withEffect">
                                  <p:stCondLst>
                                    <p:cond delay="0"/>
                                  </p:stCondLst>
                                  <p:childTnLst>
                                    <p:animMotion origin="layout" path="M 0 0 L 0 0.39884 " pathEditMode="relative" ptsTypes="AA">
                                      <p:cBhvr>
                                        <p:cTn id="305" dur="2000" fill="hold"/>
                                        <p:tgtEl>
                                          <p:spTgt spid="94"/>
                                        </p:tgtEl>
                                        <p:attrNameLst>
                                          <p:attrName>ppt_x</p:attrName>
                                          <p:attrName>ppt_y</p:attrName>
                                        </p:attrNameLst>
                                      </p:cBhvr>
                                    </p:animMotion>
                                  </p:childTnLst>
                                </p:cTn>
                              </p:par>
                              <p:par>
                                <p:cTn id="306" presetID="0" presetClass="path" presetSubtype="0" accel="50000" decel="50000" fill="hold" nodeType="withEffect">
                                  <p:stCondLst>
                                    <p:cond delay="0"/>
                                  </p:stCondLst>
                                  <p:childTnLst>
                                    <p:animMotion origin="layout" path="M 0 0 L 0 0.39884 " pathEditMode="relative" ptsTypes="AA">
                                      <p:cBhvr>
                                        <p:cTn id="307" dur="2000" fill="hold"/>
                                        <p:tgtEl>
                                          <p:spTgt spid="95"/>
                                        </p:tgtEl>
                                        <p:attrNameLst>
                                          <p:attrName>ppt_x</p:attrName>
                                          <p:attrName>ppt_y</p:attrName>
                                        </p:attrNameLst>
                                      </p:cBhvr>
                                    </p:animMotion>
                                  </p:childTnLst>
                                </p:cTn>
                              </p:par>
                              <p:par>
                                <p:cTn id="308" presetID="0" presetClass="path" presetSubtype="0" accel="50000" decel="50000" fill="hold" nodeType="withEffect">
                                  <p:stCondLst>
                                    <p:cond delay="0"/>
                                  </p:stCondLst>
                                  <p:childTnLst>
                                    <p:animMotion origin="layout" path="M 0 0 L 0 0.39884 " pathEditMode="relative" ptsTypes="AA">
                                      <p:cBhvr>
                                        <p:cTn id="309" dur="2000" fill="hold"/>
                                        <p:tgtEl>
                                          <p:spTgt spid="98"/>
                                        </p:tgtEl>
                                        <p:attrNameLst>
                                          <p:attrName>ppt_x</p:attrName>
                                          <p:attrName>ppt_y</p:attrName>
                                        </p:attrNameLst>
                                      </p:cBhvr>
                                    </p:animMotion>
                                  </p:childTnLst>
                                </p:cTn>
                              </p:par>
                              <p:par>
                                <p:cTn id="310" presetID="0" presetClass="path" presetSubtype="0" accel="50000" decel="50000" fill="hold" nodeType="withEffect">
                                  <p:stCondLst>
                                    <p:cond delay="0"/>
                                  </p:stCondLst>
                                  <p:childTnLst>
                                    <p:animMotion origin="layout" path="M 0 0 L 0 0.39884 " pathEditMode="relative" ptsTypes="AA">
                                      <p:cBhvr>
                                        <p:cTn id="311" dur="2000" fill="hold"/>
                                        <p:tgtEl>
                                          <p:spTgt spid="99"/>
                                        </p:tgtEl>
                                        <p:attrNameLst>
                                          <p:attrName>ppt_x</p:attrName>
                                          <p:attrName>ppt_y</p:attrName>
                                        </p:attrNameLst>
                                      </p:cBhvr>
                                    </p:animMotion>
                                  </p:childTnLst>
                                </p:cTn>
                              </p:par>
                              <p:par>
                                <p:cTn id="312" presetID="0" presetClass="path" presetSubtype="0" accel="50000" decel="50000" fill="hold" nodeType="withEffect">
                                  <p:stCondLst>
                                    <p:cond delay="0"/>
                                  </p:stCondLst>
                                  <p:childTnLst>
                                    <p:animMotion origin="layout" path="M 0 0 L 0 0.39884 " pathEditMode="relative" ptsTypes="AA">
                                      <p:cBhvr>
                                        <p:cTn id="313" dur="2000" fill="hold"/>
                                        <p:tgtEl>
                                          <p:spTgt spid="101"/>
                                        </p:tgtEl>
                                        <p:attrNameLst>
                                          <p:attrName>ppt_x</p:attrName>
                                          <p:attrName>ppt_y</p:attrName>
                                        </p:attrNameLst>
                                      </p:cBhvr>
                                    </p:animMotion>
                                  </p:childTnLst>
                                </p:cTn>
                              </p:par>
                              <p:par>
                                <p:cTn id="314" presetID="0" presetClass="path" presetSubtype="0" accel="50000" decel="50000" fill="hold" nodeType="withEffect">
                                  <p:stCondLst>
                                    <p:cond delay="0"/>
                                  </p:stCondLst>
                                  <p:childTnLst>
                                    <p:animMotion origin="layout" path="M 0 0 L 0 0.39884 " pathEditMode="relative" ptsTypes="AA">
                                      <p:cBhvr>
                                        <p:cTn id="315" dur="2000" fill="hold"/>
                                        <p:tgtEl>
                                          <p:spTgt spid="105"/>
                                        </p:tgtEl>
                                        <p:attrNameLst>
                                          <p:attrName>ppt_x</p:attrName>
                                          <p:attrName>ppt_y</p:attrName>
                                        </p:attrNameLst>
                                      </p:cBhvr>
                                    </p:animMotion>
                                  </p:childTnLst>
                                </p:cTn>
                              </p:par>
                              <p:par>
                                <p:cTn id="316" presetID="0" presetClass="path" presetSubtype="0" accel="50000" decel="50000" fill="hold" nodeType="withEffect">
                                  <p:stCondLst>
                                    <p:cond delay="0"/>
                                  </p:stCondLst>
                                  <p:childTnLst>
                                    <p:animMotion origin="layout" path="M 0 0 L 0 0.39884 " pathEditMode="relative" ptsTypes="AA">
                                      <p:cBhvr>
                                        <p:cTn id="317" dur="2000" fill="hold"/>
                                        <p:tgtEl>
                                          <p:spTgt spid="107"/>
                                        </p:tgtEl>
                                        <p:attrNameLst>
                                          <p:attrName>ppt_x</p:attrName>
                                          <p:attrName>ppt_y</p:attrName>
                                        </p:attrNameLst>
                                      </p:cBhvr>
                                    </p:animMotion>
                                  </p:childTnLst>
                                </p:cTn>
                              </p:par>
                              <p:par>
                                <p:cTn id="318" presetID="0" presetClass="path" presetSubtype="0" accel="50000" decel="50000" fill="hold" nodeType="withEffect">
                                  <p:stCondLst>
                                    <p:cond delay="0"/>
                                  </p:stCondLst>
                                  <p:childTnLst>
                                    <p:animMotion origin="layout" path="M 0 0 L 0 0.39884 " pathEditMode="relative" ptsTypes="AA">
                                      <p:cBhvr>
                                        <p:cTn id="319" dur="2000" fill="hold"/>
                                        <p:tgtEl>
                                          <p:spTgt spid="109"/>
                                        </p:tgtEl>
                                        <p:attrNameLst>
                                          <p:attrName>ppt_x</p:attrName>
                                          <p:attrName>ppt_y</p:attrName>
                                        </p:attrNameLst>
                                      </p:cBhvr>
                                    </p:animMotion>
                                  </p:childTnLst>
                                </p:cTn>
                              </p:par>
                              <p:par>
                                <p:cTn id="320" presetID="0" presetClass="path" presetSubtype="0" accel="50000" decel="50000" fill="hold" nodeType="withEffect">
                                  <p:stCondLst>
                                    <p:cond delay="0"/>
                                  </p:stCondLst>
                                  <p:childTnLst>
                                    <p:animMotion origin="layout" path="M 0 0 L 0 0.39884 " pathEditMode="relative" ptsTypes="AA">
                                      <p:cBhvr>
                                        <p:cTn id="321" dur="2000" fill="hold"/>
                                        <p:tgtEl>
                                          <p:spTgt spid="110"/>
                                        </p:tgtEl>
                                        <p:attrNameLst>
                                          <p:attrName>ppt_x</p:attrName>
                                          <p:attrName>ppt_y</p:attrName>
                                        </p:attrNameLst>
                                      </p:cBhvr>
                                    </p:animMotion>
                                  </p:childTnLst>
                                </p:cTn>
                              </p:par>
                              <p:par>
                                <p:cTn id="322" presetID="0" presetClass="path" presetSubtype="0" accel="50000" decel="50000" fill="hold" nodeType="withEffect">
                                  <p:stCondLst>
                                    <p:cond delay="0"/>
                                  </p:stCondLst>
                                  <p:childTnLst>
                                    <p:animMotion origin="layout" path="M 0 0 L 0 0.39884 " pathEditMode="relative" ptsTypes="AA">
                                      <p:cBhvr>
                                        <p:cTn id="323" dur="2000" fill="hold"/>
                                        <p:tgtEl>
                                          <p:spTgt spid="111"/>
                                        </p:tgtEl>
                                        <p:attrNameLst>
                                          <p:attrName>ppt_x</p:attrName>
                                          <p:attrName>ppt_y</p:attrName>
                                        </p:attrNameLst>
                                      </p:cBhvr>
                                    </p:animMotion>
                                  </p:childTnLst>
                                </p:cTn>
                              </p:par>
                              <p:par>
                                <p:cTn id="324" presetID="0" presetClass="path" presetSubtype="0" accel="50000" decel="50000" fill="hold" nodeType="withEffect">
                                  <p:stCondLst>
                                    <p:cond delay="0"/>
                                  </p:stCondLst>
                                  <p:childTnLst>
                                    <p:animMotion origin="layout" path="M 0 0 L 0 0.39884 " pathEditMode="relative" ptsTypes="AA">
                                      <p:cBhvr>
                                        <p:cTn id="325" dur="2000" fill="hold"/>
                                        <p:tgtEl>
                                          <p:spTgt spid="112"/>
                                        </p:tgtEl>
                                        <p:attrNameLst>
                                          <p:attrName>ppt_x</p:attrName>
                                          <p:attrName>ppt_y</p:attrName>
                                        </p:attrNameLst>
                                      </p:cBhvr>
                                    </p:animMotion>
                                  </p:childTnLst>
                                </p:cTn>
                              </p:par>
                              <p:par>
                                <p:cTn id="326" presetID="10" presetClass="entr" presetSubtype="0" fill="hold" grpId="0" nodeType="withEffect">
                                  <p:stCondLst>
                                    <p:cond delay="0"/>
                                  </p:stCondLst>
                                  <p:childTnLst>
                                    <p:set>
                                      <p:cBhvr>
                                        <p:cTn id="327" dur="1" fill="hold">
                                          <p:stCondLst>
                                            <p:cond delay="0"/>
                                          </p:stCondLst>
                                        </p:cTn>
                                        <p:tgtEl>
                                          <p:spTgt spid="116"/>
                                        </p:tgtEl>
                                        <p:attrNameLst>
                                          <p:attrName>style.visibility</p:attrName>
                                        </p:attrNameLst>
                                      </p:cBhvr>
                                      <p:to>
                                        <p:strVal val="visible"/>
                                      </p:to>
                                    </p:set>
                                    <p:animEffect transition="in" filter="fade">
                                      <p:cBhvr>
                                        <p:cTn id="328" dur="2000"/>
                                        <p:tgtEl>
                                          <p:spTgt spid="116"/>
                                        </p:tgtEl>
                                      </p:cBhvr>
                                    </p:animEffect>
                                  </p:childTnLst>
                                </p:cTn>
                              </p:par>
                              <p:par>
                                <p:cTn id="329" presetID="10" presetClass="entr" presetSubtype="0" fill="hold" nodeType="withEffect">
                                  <p:stCondLst>
                                    <p:cond delay="0"/>
                                  </p:stCondLst>
                                  <p:childTnLst>
                                    <p:set>
                                      <p:cBhvr>
                                        <p:cTn id="330" dur="1" fill="hold">
                                          <p:stCondLst>
                                            <p:cond delay="0"/>
                                          </p:stCondLst>
                                        </p:cTn>
                                        <p:tgtEl>
                                          <p:spTgt spid="115"/>
                                        </p:tgtEl>
                                        <p:attrNameLst>
                                          <p:attrName>style.visibility</p:attrName>
                                        </p:attrNameLst>
                                      </p:cBhvr>
                                      <p:to>
                                        <p:strVal val="visible"/>
                                      </p:to>
                                    </p:set>
                                    <p:animEffect transition="in" filter="fade">
                                      <p:cBhvr>
                                        <p:cTn id="331" dur="2000"/>
                                        <p:tgtEl>
                                          <p:spTgt spid="115"/>
                                        </p:tgtEl>
                                      </p:cBhvr>
                                    </p:animEffect>
                                  </p:childTnLst>
                                </p:cTn>
                              </p:par>
                            </p:childTnLst>
                          </p:cTn>
                        </p:par>
                      </p:childTnLst>
                    </p:cTn>
                  </p:par>
                  <p:par>
                    <p:cTn id="332" fill="hold">
                      <p:stCondLst>
                        <p:cond delay="indefinite"/>
                      </p:stCondLst>
                      <p:childTnLst>
                        <p:par>
                          <p:cTn id="333" fill="hold">
                            <p:stCondLst>
                              <p:cond delay="0"/>
                            </p:stCondLst>
                            <p:childTnLst>
                              <p:par>
                                <p:cTn id="334" presetID="0" presetClass="path" presetSubtype="0" accel="50000" decel="50000" fill="hold" nodeType="clickEffect">
                                  <p:stCondLst>
                                    <p:cond delay="0"/>
                                  </p:stCondLst>
                                  <p:childTnLst>
                                    <p:animMotion origin="layout" path="M 7.5E-6 8.88889E-6 L 0.0316 0.03149 " pathEditMode="relative" ptsTypes="AA">
                                      <p:cBhvr>
                                        <p:cTn id="335" dur="2000" fill="hold"/>
                                        <p:tgtEl>
                                          <p:spTgt spid="19"/>
                                        </p:tgtEl>
                                        <p:attrNameLst>
                                          <p:attrName>ppt_x</p:attrName>
                                          <p:attrName>ppt_y</p:attrName>
                                        </p:attrNameLst>
                                      </p:cBhvr>
                                    </p:animMotion>
                                  </p:childTnLst>
                                </p:cTn>
                              </p:par>
                              <p:par>
                                <p:cTn id="336" presetID="0" presetClass="path" presetSubtype="0" accel="50000" decel="50000" fill="hold" nodeType="withEffect">
                                  <p:stCondLst>
                                    <p:cond delay="0"/>
                                  </p:stCondLst>
                                  <p:childTnLst>
                                    <p:animMotion origin="layout" path="M -4.16667E-6 7.40741E-6 L 0.0316 0.01042 " pathEditMode="relative" ptsTypes="AA">
                                      <p:cBhvr>
                                        <p:cTn id="337" dur="2000" fill="hold"/>
                                        <p:tgtEl>
                                          <p:spTgt spid="20"/>
                                        </p:tgtEl>
                                        <p:attrNameLst>
                                          <p:attrName>ppt_x</p:attrName>
                                          <p:attrName>ppt_y</p:attrName>
                                        </p:attrNameLst>
                                      </p:cBhvr>
                                    </p:animMotion>
                                  </p:childTnLst>
                                </p:cTn>
                              </p:par>
                              <p:par>
                                <p:cTn id="338" presetID="0" presetClass="path" presetSubtype="0" accel="50000" decel="50000" fill="hold" nodeType="withEffect">
                                  <p:stCondLst>
                                    <p:cond delay="0"/>
                                  </p:stCondLst>
                                  <p:childTnLst>
                                    <p:animMotion origin="layout" path="M 2.5E-6 -7.40741E-7 L 0.03142 -7.40741E-7 " pathEditMode="relative" ptsTypes="AA">
                                      <p:cBhvr>
                                        <p:cTn id="339" dur="2000" fill="hold"/>
                                        <p:tgtEl>
                                          <p:spTgt spid="21"/>
                                        </p:tgtEl>
                                        <p:attrNameLst>
                                          <p:attrName>ppt_x</p:attrName>
                                          <p:attrName>ppt_y</p:attrName>
                                        </p:attrNameLst>
                                      </p:cBhvr>
                                    </p:animMotion>
                                  </p:childTnLst>
                                </p:cTn>
                              </p:par>
                              <p:par>
                                <p:cTn id="340" presetID="0" presetClass="path" presetSubtype="0" accel="50000" decel="50000" fill="hold" nodeType="withEffect">
                                  <p:stCondLst>
                                    <p:cond delay="0"/>
                                  </p:stCondLst>
                                  <p:childTnLst>
                                    <p:animMotion origin="layout" path="M -6.11111E-6 8.88889E-6 L 0.03142 0.01065 " pathEditMode="relative" ptsTypes="AA">
                                      <p:cBhvr>
                                        <p:cTn id="341" dur="2000" fill="hold"/>
                                        <p:tgtEl>
                                          <p:spTgt spid="23"/>
                                        </p:tgtEl>
                                        <p:attrNameLst>
                                          <p:attrName>ppt_x</p:attrName>
                                          <p:attrName>ppt_y</p:attrName>
                                        </p:attrNameLst>
                                      </p:cBhvr>
                                    </p:animMotion>
                                  </p:childTnLst>
                                </p:cTn>
                              </p:par>
                              <p:par>
                                <p:cTn id="342" presetID="0" presetClass="path" presetSubtype="0" accel="50000" decel="50000" fill="hold" nodeType="withEffect">
                                  <p:stCondLst>
                                    <p:cond delay="0"/>
                                  </p:stCondLst>
                                  <p:childTnLst>
                                    <p:animMotion origin="layout" path="M 2.5E-6 5.55556E-6 L 0.0316 0.01042 " pathEditMode="relative" ptsTypes="AA">
                                      <p:cBhvr>
                                        <p:cTn id="343" dur="2000" fill="hold"/>
                                        <p:tgtEl>
                                          <p:spTgt spid="25"/>
                                        </p:tgtEl>
                                        <p:attrNameLst>
                                          <p:attrName>ppt_x</p:attrName>
                                          <p:attrName>ppt_y</p:attrName>
                                        </p:attrNameLst>
                                      </p:cBhvr>
                                    </p:animMotion>
                                  </p:childTnLst>
                                </p:cTn>
                              </p:par>
                              <p:par>
                                <p:cTn id="344" presetID="0" presetClass="path" presetSubtype="0" accel="50000" decel="50000" fill="hold" nodeType="withEffect">
                                  <p:stCondLst>
                                    <p:cond delay="0"/>
                                  </p:stCondLst>
                                  <p:childTnLst>
                                    <p:animMotion origin="layout" path="M 1.38889E-6 -7.40741E-7 L 0.0316 0.05139 " pathEditMode="relative" rAng="0" ptsTypes="AA">
                                      <p:cBhvr>
                                        <p:cTn id="345" dur="2000" fill="hold"/>
                                        <p:tgtEl>
                                          <p:spTgt spid="27"/>
                                        </p:tgtEl>
                                        <p:attrNameLst>
                                          <p:attrName>ppt_x</p:attrName>
                                          <p:attrName>ppt_y</p:attrName>
                                        </p:attrNameLst>
                                      </p:cBhvr>
                                      <p:rCtr x="16" y="26"/>
                                    </p:animMotion>
                                  </p:childTnLst>
                                </p:cTn>
                              </p:par>
                              <p:par>
                                <p:cTn id="346" presetID="0" presetClass="path" presetSubtype="0" accel="50000" decel="50000" fill="hold" nodeType="withEffect">
                                  <p:stCondLst>
                                    <p:cond delay="0"/>
                                  </p:stCondLst>
                                  <p:childTnLst>
                                    <p:animMotion origin="layout" path="M -1.38889E-6 -1.85185E-6 L 0.07882 0.13519 " pathEditMode="relative" rAng="0" ptsTypes="AA">
                                      <p:cBhvr>
                                        <p:cTn id="347" dur="2000" fill="hold"/>
                                        <p:tgtEl>
                                          <p:spTgt spid="30"/>
                                        </p:tgtEl>
                                        <p:attrNameLst>
                                          <p:attrName>ppt_x</p:attrName>
                                          <p:attrName>ppt_y</p:attrName>
                                        </p:attrNameLst>
                                      </p:cBhvr>
                                      <p:rCtr x="39" y="68"/>
                                    </p:animMotion>
                                  </p:childTnLst>
                                </p:cTn>
                              </p:par>
                              <p:par>
                                <p:cTn id="348" presetID="10" presetClass="entr" presetSubtype="0" fill="hold" grpId="0" nodeType="withEffect">
                                  <p:stCondLst>
                                    <p:cond delay="0"/>
                                  </p:stCondLst>
                                  <p:childTnLst>
                                    <p:set>
                                      <p:cBhvr>
                                        <p:cTn id="349" dur="1" fill="hold">
                                          <p:stCondLst>
                                            <p:cond delay="0"/>
                                          </p:stCondLst>
                                        </p:cTn>
                                        <p:tgtEl>
                                          <p:spTgt spid="118"/>
                                        </p:tgtEl>
                                        <p:attrNameLst>
                                          <p:attrName>style.visibility</p:attrName>
                                        </p:attrNameLst>
                                      </p:cBhvr>
                                      <p:to>
                                        <p:strVal val="visible"/>
                                      </p:to>
                                    </p:set>
                                    <p:animEffect transition="in" filter="fade">
                                      <p:cBhvr>
                                        <p:cTn id="350" dur="2000"/>
                                        <p:tgtEl>
                                          <p:spTgt spid="118"/>
                                        </p:tgtEl>
                                      </p:cBhvr>
                                    </p:animEffect>
                                  </p:childTnLst>
                                </p:cTn>
                              </p:par>
                              <p:par>
                                <p:cTn id="351" presetID="10" presetClass="entr" presetSubtype="0" fill="hold" grpId="0" nodeType="withEffect">
                                  <p:stCondLst>
                                    <p:cond delay="0"/>
                                  </p:stCondLst>
                                  <p:childTnLst>
                                    <p:set>
                                      <p:cBhvr>
                                        <p:cTn id="352" dur="1" fill="hold">
                                          <p:stCondLst>
                                            <p:cond delay="0"/>
                                          </p:stCondLst>
                                        </p:cTn>
                                        <p:tgtEl>
                                          <p:spTgt spid="117"/>
                                        </p:tgtEl>
                                        <p:attrNameLst>
                                          <p:attrName>style.visibility</p:attrName>
                                        </p:attrNameLst>
                                      </p:cBhvr>
                                      <p:to>
                                        <p:strVal val="visible"/>
                                      </p:to>
                                    </p:set>
                                    <p:animEffect transition="in" filter="fade">
                                      <p:cBhvr>
                                        <p:cTn id="353" dur="2000"/>
                                        <p:tgtEl>
                                          <p:spTgt spid="117"/>
                                        </p:tgtEl>
                                      </p:cBhvr>
                                    </p:animEffect>
                                  </p:childTnLst>
                                </p:cTn>
                              </p:par>
                            </p:childTnLst>
                          </p:cTn>
                        </p:par>
                      </p:childTnLst>
                    </p:cTn>
                  </p:par>
                  <p:par>
                    <p:cTn id="354" fill="hold">
                      <p:stCondLst>
                        <p:cond delay="indefinite"/>
                      </p:stCondLst>
                      <p:childTnLst>
                        <p:par>
                          <p:cTn id="355" fill="hold">
                            <p:stCondLst>
                              <p:cond delay="0"/>
                            </p:stCondLst>
                            <p:childTnLst>
                              <p:par>
                                <p:cTn id="356" presetID="0" presetClass="path" presetSubtype="0" accel="50000" decel="50000" fill="hold" nodeType="clickEffect">
                                  <p:stCondLst>
                                    <p:cond delay="0"/>
                                  </p:stCondLst>
                                  <p:childTnLst>
                                    <p:animMotion origin="layout" path="M 0 0 L -0.0552 0.05232 " pathEditMode="relative" ptsTypes="AA">
                                      <p:cBhvr>
                                        <p:cTn id="357" dur="2000" fill="hold"/>
                                        <p:tgtEl>
                                          <p:spTgt spid="35"/>
                                        </p:tgtEl>
                                        <p:attrNameLst>
                                          <p:attrName>ppt_x</p:attrName>
                                          <p:attrName>ppt_y</p:attrName>
                                        </p:attrNameLst>
                                      </p:cBhvr>
                                    </p:animMotion>
                                  </p:childTnLst>
                                </p:cTn>
                              </p:par>
                              <p:par>
                                <p:cTn id="358" presetID="0" presetClass="path" presetSubtype="0" accel="50000" decel="50000" fill="hold" nodeType="withEffect">
                                  <p:stCondLst>
                                    <p:cond delay="0"/>
                                  </p:stCondLst>
                                  <p:childTnLst>
                                    <p:animMotion origin="layout" path="M 0 0 L -0.0552 0.05232 " pathEditMode="relative" ptsTypes="AA">
                                      <p:cBhvr>
                                        <p:cTn id="359" dur="2000" fill="hold"/>
                                        <p:tgtEl>
                                          <p:spTgt spid="32"/>
                                        </p:tgtEl>
                                        <p:attrNameLst>
                                          <p:attrName>ppt_x</p:attrName>
                                          <p:attrName>ppt_y</p:attrName>
                                        </p:attrNameLst>
                                      </p:cBhvr>
                                    </p:animMotion>
                                  </p:childTnLst>
                                </p:cTn>
                              </p:par>
                              <p:par>
                                <p:cTn id="360" presetID="0" presetClass="path" presetSubtype="0" accel="50000" decel="50000" fill="hold" nodeType="withEffect">
                                  <p:stCondLst>
                                    <p:cond delay="0"/>
                                  </p:stCondLst>
                                  <p:childTnLst>
                                    <p:animMotion origin="layout" path="M 0 0 L -0.0552 0.05232 " pathEditMode="relative" ptsTypes="AA">
                                      <p:cBhvr>
                                        <p:cTn id="361" dur="2000" fill="hold"/>
                                        <p:tgtEl>
                                          <p:spTgt spid="31"/>
                                        </p:tgtEl>
                                        <p:attrNameLst>
                                          <p:attrName>ppt_x</p:attrName>
                                          <p:attrName>ppt_y</p:attrName>
                                        </p:attrNameLst>
                                      </p:cBhvr>
                                    </p:animMotion>
                                  </p:childTnLst>
                                </p:cTn>
                              </p:par>
                              <p:par>
                                <p:cTn id="362" presetID="10" presetClass="entr" presetSubtype="0" fill="hold" grpId="0" nodeType="withEffect">
                                  <p:stCondLst>
                                    <p:cond delay="0"/>
                                  </p:stCondLst>
                                  <p:childTnLst>
                                    <p:set>
                                      <p:cBhvr>
                                        <p:cTn id="363" dur="1" fill="hold">
                                          <p:stCondLst>
                                            <p:cond delay="0"/>
                                          </p:stCondLst>
                                        </p:cTn>
                                        <p:tgtEl>
                                          <p:spTgt spid="119"/>
                                        </p:tgtEl>
                                        <p:attrNameLst>
                                          <p:attrName>style.visibility</p:attrName>
                                        </p:attrNameLst>
                                      </p:cBhvr>
                                      <p:to>
                                        <p:strVal val="visible"/>
                                      </p:to>
                                    </p:set>
                                    <p:animEffect transition="in" filter="fade">
                                      <p:cBhvr>
                                        <p:cTn id="364" dur="2000"/>
                                        <p:tgtEl>
                                          <p:spTgt spid="119"/>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120"/>
                                        </p:tgtEl>
                                        <p:attrNameLst>
                                          <p:attrName>style.visibility</p:attrName>
                                        </p:attrNameLst>
                                      </p:cBhvr>
                                      <p:to>
                                        <p:strVal val="visible"/>
                                      </p:to>
                                    </p:set>
                                    <p:animEffect transition="in" filter="fade">
                                      <p:cBhvr>
                                        <p:cTn id="367" dur="2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animBg="1"/>
      <p:bldP spid="118" grpId="0"/>
      <p:bldP spid="119" grpId="0" animBg="1"/>
      <p:bldP spid="1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err="1" smtClean="0">
                <a:solidFill>
                  <a:srgbClr val="333333"/>
                </a:solidFill>
              </a:rPr>
              <a:t>Goldy</a:t>
            </a:r>
            <a:r>
              <a:rPr lang="sk-SK" sz="4000" b="1" dirty="0" smtClean="0">
                <a:solidFill>
                  <a:srgbClr val="333333"/>
                </a:solidFill>
              </a:rPr>
              <a:t> - Mechanika</a:t>
            </a:r>
            <a:endParaRPr lang="sk-SK" sz="4000" b="1" dirty="0">
              <a:solidFill>
                <a:srgbClr val="333333"/>
              </a:solidFill>
            </a:endParaRPr>
          </a:p>
        </p:txBody>
      </p:sp>
      <p:pic>
        <p:nvPicPr>
          <p:cNvPr id="5" name="Obrázok 4" descr="C:\Users\Peter\Dropbox\Dragon.png"/>
          <p:cNvPicPr/>
          <p:nvPr/>
        </p:nvPicPr>
        <p:blipFill>
          <a:blip r:embed="rId3" cstate="print"/>
          <a:stretch>
            <a:fillRect/>
          </a:stretch>
        </p:blipFill>
        <p:spPr bwMode="auto">
          <a:xfrm>
            <a:off x="180528" y="980728"/>
            <a:ext cx="8567936" cy="5112568"/>
          </a:xfrm>
          <a:prstGeom prst="rect">
            <a:avLst/>
          </a:prstGeom>
          <a:noFill/>
          <a:ln w="9525">
            <a:noFill/>
            <a:miter lim="800000"/>
            <a:headEnd/>
            <a:tailEnd/>
          </a:ln>
        </p:spPr>
      </p:pic>
      <p:sp>
        <p:nvSpPr>
          <p:cNvPr id="7" name="Obdĺžnik 6"/>
          <p:cNvSpPr/>
          <p:nvPr/>
        </p:nvSpPr>
        <p:spPr>
          <a:xfrm>
            <a:off x="1187624" y="6093296"/>
            <a:ext cx="6912768" cy="461665"/>
          </a:xfrm>
          <a:prstGeom prst="rect">
            <a:avLst/>
          </a:prstGeom>
        </p:spPr>
        <p:txBody>
          <a:bodyPr wrap="square">
            <a:spAutoFit/>
          </a:bodyPr>
          <a:lstStyle/>
          <a:p>
            <a:pPr algn="ctr"/>
            <a:r>
              <a:rPr lang="sk-SK" sz="2400" b="1" dirty="0" smtClean="0">
                <a:solidFill>
                  <a:srgbClr val="333333"/>
                </a:solidFill>
              </a:rPr>
              <a:t>Stavový diagram modelu správania draka</a:t>
            </a:r>
            <a:endParaRPr lang="sk-SK"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err="1" smtClean="0">
                <a:solidFill>
                  <a:srgbClr val="333333"/>
                </a:solidFill>
              </a:rPr>
              <a:t>Goldy</a:t>
            </a:r>
            <a:r>
              <a:rPr lang="sk-SK" sz="4000" b="1" dirty="0" smtClean="0">
                <a:solidFill>
                  <a:srgbClr val="333333"/>
                </a:solidFill>
              </a:rPr>
              <a:t> - Estetika</a:t>
            </a:r>
            <a:endParaRPr lang="sk-SK" sz="4000" b="1" dirty="0">
              <a:solidFill>
                <a:srgbClr val="333333"/>
              </a:solidFill>
            </a:endParaRPr>
          </a:p>
        </p:txBody>
      </p:sp>
      <p:pic>
        <p:nvPicPr>
          <p:cNvPr id="1026" name="Picture 2" descr="C:\Users\Peter\Speekle\BP\BP leto\GoldyFrames.png"/>
          <p:cNvPicPr>
            <a:picLocks noChangeAspect="1" noChangeArrowheads="1"/>
          </p:cNvPicPr>
          <p:nvPr/>
        </p:nvPicPr>
        <p:blipFill>
          <a:blip r:embed="rId3" cstate="print"/>
          <a:srcRect/>
          <a:stretch>
            <a:fillRect/>
          </a:stretch>
        </p:blipFill>
        <p:spPr bwMode="auto">
          <a:xfrm>
            <a:off x="323528" y="1484784"/>
            <a:ext cx="8485423" cy="2592288"/>
          </a:xfrm>
          <a:prstGeom prst="rect">
            <a:avLst/>
          </a:prstGeom>
          <a:noFill/>
        </p:spPr>
      </p:pic>
      <p:sp>
        <p:nvSpPr>
          <p:cNvPr id="5" name="Obdĺžnik 4"/>
          <p:cNvSpPr/>
          <p:nvPr/>
        </p:nvSpPr>
        <p:spPr>
          <a:xfrm>
            <a:off x="1763688" y="5157192"/>
            <a:ext cx="5784212" cy="523220"/>
          </a:xfrm>
          <a:prstGeom prst="rect">
            <a:avLst/>
          </a:prstGeom>
        </p:spPr>
        <p:txBody>
          <a:bodyPr wrap="none">
            <a:spAutoFit/>
          </a:bodyPr>
          <a:lstStyle/>
          <a:p>
            <a:r>
              <a:rPr lang="sk-SK" sz="2800" dirty="0" smtClean="0"/>
              <a:t>38 obrázkových súborov, 258 obrázkov</a:t>
            </a:r>
            <a:endParaRPr lang="sk-SK"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smtClean="0">
                <a:solidFill>
                  <a:srgbClr val="333333"/>
                </a:solidFill>
              </a:rPr>
              <a:t>Testovanie na cieľovej skupine</a:t>
            </a:r>
            <a:endParaRPr lang="sk-SK" sz="4000" b="1" dirty="0">
              <a:solidFill>
                <a:srgbClr val="333333"/>
              </a:solidFill>
            </a:endParaRPr>
          </a:p>
        </p:txBody>
      </p:sp>
      <p:sp>
        <p:nvSpPr>
          <p:cNvPr id="5" name="BlokTextu 7"/>
          <p:cNvSpPr txBox="1"/>
          <p:nvPr/>
        </p:nvSpPr>
        <p:spPr>
          <a:xfrm>
            <a:off x="649722" y="1847629"/>
            <a:ext cx="8026733" cy="4278094"/>
          </a:xfrm>
          <a:prstGeom prst="rect">
            <a:avLst/>
          </a:prstGeom>
          <a:noFill/>
        </p:spPr>
        <p:txBody>
          <a:bodyPr wrap="square" rtlCol="0">
            <a:spAutoFit/>
          </a:bodyPr>
          <a:lstStyle/>
          <a:p>
            <a:pPr marL="514350" indent="-514350">
              <a:buFont typeface="+mj-lt"/>
              <a:buAutoNum type="arabicPeriod"/>
            </a:pPr>
            <a:r>
              <a:rPr lang="sk-SK" sz="3200" dirty="0" smtClean="0"/>
              <a:t>Testovanie v materskej škole ASOBI</a:t>
            </a:r>
            <a:r>
              <a:rPr lang="en-US" sz="2000" dirty="0" smtClean="0"/>
              <a:t>(15.2.2013)</a:t>
            </a:r>
            <a:endParaRPr lang="sk-SK" sz="2000" dirty="0" smtClean="0"/>
          </a:p>
          <a:p>
            <a:pPr marL="971550" lvl="1" indent="-514350">
              <a:buFont typeface="Arial" pitchFamily="34" charset="0"/>
              <a:buChar char="•"/>
            </a:pPr>
            <a:r>
              <a:rPr lang="sk-SK" sz="2400" dirty="0" smtClean="0"/>
              <a:t>Pozorovanie: Hra je domotivujúco netolerantná voči zanedbateľným chybám</a:t>
            </a:r>
          </a:p>
          <a:p>
            <a:pPr marL="971550" lvl="1" indent="-514350">
              <a:buFont typeface="Arial" pitchFamily="34" charset="0"/>
              <a:buChar char="•"/>
            </a:pPr>
            <a:r>
              <a:rPr lang="sk-SK" sz="2400" dirty="0" smtClean="0"/>
              <a:t>Úprava hry: Zmena mechaniky schovávania sa pred drakom</a:t>
            </a:r>
          </a:p>
          <a:p>
            <a:pPr marL="514350" indent="-514350">
              <a:buFont typeface="+mj-lt"/>
              <a:buAutoNum type="arabicPeriod"/>
            </a:pPr>
            <a:r>
              <a:rPr lang="sk-SK" sz="3200" dirty="0" smtClean="0"/>
              <a:t>Testovanie v materskej škole </a:t>
            </a:r>
            <a:r>
              <a:rPr lang="sk-SK" sz="3200" dirty="0" err="1" smtClean="0"/>
              <a:t>Bambi</a:t>
            </a:r>
            <a:r>
              <a:rPr lang="en-US" sz="2000" dirty="0" smtClean="0"/>
              <a:t>(12.6.2013)</a:t>
            </a:r>
            <a:endParaRPr lang="sk-SK" sz="2000" dirty="0" smtClean="0"/>
          </a:p>
          <a:p>
            <a:pPr marL="971550" lvl="1" indent="-514350">
              <a:buFont typeface="Arial" pitchFamily="34" charset="0"/>
              <a:buChar char="•"/>
            </a:pPr>
            <a:r>
              <a:rPr lang="sk-SK" sz="2400" dirty="0" smtClean="0"/>
              <a:t>Pozorovanie: Hráčske schopnosti detí sú diametrálne odlišné</a:t>
            </a:r>
          </a:p>
          <a:p>
            <a:pPr marL="971550" lvl="1" indent="-514350">
              <a:buFont typeface="Arial" pitchFamily="34" charset="0"/>
              <a:buChar char="•"/>
            </a:pPr>
            <a:r>
              <a:rPr lang="sk-SK" sz="2400" dirty="0" smtClean="0"/>
              <a:t>Úprava: Zavedenie typov </a:t>
            </a:r>
            <a:r>
              <a:rPr lang="sk-SK" sz="2400" dirty="0" err="1" smtClean="0"/>
              <a:t>obtiažnosti</a:t>
            </a:r>
            <a:endParaRPr lang="sk-SK" sz="2400" dirty="0" smtClean="0"/>
          </a:p>
          <a:p>
            <a:pPr marL="971550" lvl="1" indent="-514350">
              <a:buFont typeface="Arial" pitchFamily="34" charset="0"/>
              <a:buChar char="•"/>
            </a:pPr>
            <a:endParaRPr lang="en-US" sz="2000" dirty="0" smtClean="0"/>
          </a:p>
          <a:p>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3568" y="518815"/>
            <a:ext cx="7772400" cy="1470025"/>
          </a:xfrm>
        </p:spPr>
        <p:txBody>
          <a:bodyPr/>
          <a:lstStyle/>
          <a:p>
            <a:r>
              <a:rPr lang="sk-SK" dirty="0" smtClean="0"/>
              <a:t>S</a:t>
            </a:r>
            <a:r>
              <a:rPr lang="en-US" dirty="0" err="1" smtClean="0"/>
              <a:t>erver</a:t>
            </a:r>
            <a:endParaRPr lang="sk-SK" dirty="0"/>
          </a:p>
        </p:txBody>
      </p:sp>
      <p:sp>
        <p:nvSpPr>
          <p:cNvPr id="3" name="Podnadpis 2"/>
          <p:cNvSpPr>
            <a:spLocks noGrp="1"/>
          </p:cNvSpPr>
          <p:nvPr>
            <p:ph type="subTitle" idx="1"/>
          </p:nvPr>
        </p:nvSpPr>
        <p:spPr>
          <a:xfrm>
            <a:off x="-684584" y="5981700"/>
            <a:ext cx="6400800" cy="1752600"/>
          </a:xfrm>
        </p:spPr>
        <p:txBody>
          <a:bodyPr/>
          <a:lstStyle/>
          <a:p>
            <a:r>
              <a:rPr lang="sk-SK" dirty="0" smtClean="0"/>
              <a:t>Veronika Štrbáková</a:t>
            </a:r>
            <a:endParaRPr lang="sk-SK" dirty="0"/>
          </a:p>
        </p:txBody>
      </p:sp>
      <p:sp>
        <p:nvSpPr>
          <p:cNvPr id="5" name="BlokTextu 4"/>
          <p:cNvSpPr txBox="1"/>
          <p:nvPr/>
        </p:nvSpPr>
        <p:spPr>
          <a:xfrm>
            <a:off x="827584" y="2276872"/>
            <a:ext cx="7519174" cy="1569660"/>
          </a:xfrm>
          <a:prstGeom prst="rect">
            <a:avLst/>
          </a:prstGeom>
          <a:noFill/>
        </p:spPr>
        <p:txBody>
          <a:bodyPr wrap="none" rtlCol="0">
            <a:spAutoFit/>
          </a:bodyPr>
          <a:lstStyle/>
          <a:p>
            <a:pPr>
              <a:buFont typeface="Arial" pitchFamily="34" charset="0"/>
              <a:buChar char="•"/>
            </a:pPr>
            <a:r>
              <a:rPr lang="sk-SK" sz="3200" dirty="0" smtClean="0"/>
              <a:t> Databáza</a:t>
            </a:r>
          </a:p>
          <a:p>
            <a:pPr>
              <a:buFont typeface="Arial" pitchFamily="34" charset="0"/>
              <a:buChar char="•"/>
            </a:pPr>
            <a:r>
              <a:rPr lang="sk-SK" sz="3200" dirty="0" smtClean="0"/>
              <a:t> Návrh a implementácia webových rozhraní</a:t>
            </a:r>
          </a:p>
          <a:p>
            <a:pPr>
              <a:buFont typeface="Arial" pitchFamily="34" charset="0"/>
              <a:buChar char="•"/>
            </a:pPr>
            <a:r>
              <a:rPr lang="sk-SK" sz="3200" dirty="0" smtClean="0"/>
              <a:t> Aplikačné programové rozhranie</a:t>
            </a:r>
            <a:endParaRPr lang="sk-SK" sz="3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4000" b="1" dirty="0" smtClean="0">
                <a:solidFill>
                  <a:srgbClr val="333333"/>
                </a:solidFill>
              </a:rPr>
              <a:t>Databáza</a:t>
            </a:r>
            <a:endParaRPr lang="sk-SK" sz="4000" b="1" dirty="0">
              <a:solidFill>
                <a:srgbClr val="333333"/>
              </a:solidFill>
            </a:endParaRPr>
          </a:p>
        </p:txBody>
      </p:sp>
      <p:pic>
        <p:nvPicPr>
          <p:cNvPr id="12" name="Obrázok 11" descr="DB1.png"/>
          <p:cNvPicPr>
            <a:picLocks noChangeAspect="1"/>
          </p:cNvPicPr>
          <p:nvPr/>
        </p:nvPicPr>
        <p:blipFill>
          <a:blip r:embed="rId3" cstate="print"/>
          <a:stretch>
            <a:fillRect/>
          </a:stretch>
        </p:blipFill>
        <p:spPr>
          <a:xfrm>
            <a:off x="395536" y="1772817"/>
            <a:ext cx="8208912" cy="3972791"/>
          </a:xfrm>
          <a:prstGeom prst="rect">
            <a:avLst/>
          </a:prstGeom>
        </p:spPr>
      </p:pic>
      <p:pic>
        <p:nvPicPr>
          <p:cNvPr id="13" name="Obrázok 12" descr="DB2.png"/>
          <p:cNvPicPr>
            <a:picLocks noChangeAspect="1"/>
          </p:cNvPicPr>
          <p:nvPr/>
        </p:nvPicPr>
        <p:blipFill>
          <a:blip r:embed="rId4" cstate="print"/>
          <a:stretch>
            <a:fillRect/>
          </a:stretch>
        </p:blipFill>
        <p:spPr>
          <a:xfrm>
            <a:off x="1901961" y="1052736"/>
            <a:ext cx="5266049" cy="5832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sk-SK" sz="3400" b="1" dirty="0" smtClean="0">
                <a:solidFill>
                  <a:srgbClr val="333333"/>
                </a:solidFill>
              </a:rPr>
              <a:t>Návrh a implementácia webových rozhraní</a:t>
            </a:r>
            <a:endParaRPr lang="sk-SK" sz="3400" b="1" dirty="0">
              <a:solidFill>
                <a:srgbClr val="333333"/>
              </a:solidFill>
            </a:endParaRPr>
          </a:p>
        </p:txBody>
      </p:sp>
      <p:pic>
        <p:nvPicPr>
          <p:cNvPr id="10" name="Obrázok 9" descr="vyrvorenie.png"/>
          <p:cNvPicPr>
            <a:picLocks noChangeAspect="1"/>
          </p:cNvPicPr>
          <p:nvPr/>
        </p:nvPicPr>
        <p:blipFill>
          <a:blip r:embed="rId3" cstate="print"/>
          <a:stretch>
            <a:fillRect/>
          </a:stretch>
        </p:blipFill>
        <p:spPr>
          <a:xfrm>
            <a:off x="0" y="548680"/>
            <a:ext cx="9144000" cy="5746848"/>
          </a:xfrm>
          <a:prstGeom prst="rect">
            <a:avLst/>
          </a:prstGeom>
        </p:spPr>
      </p:pic>
      <p:pic>
        <p:nvPicPr>
          <p:cNvPr id="11" name="Obrázok 10" descr="notifikacia.png"/>
          <p:cNvPicPr>
            <a:picLocks noChangeAspect="1"/>
          </p:cNvPicPr>
          <p:nvPr/>
        </p:nvPicPr>
        <p:blipFill>
          <a:blip r:embed="rId4" cstate="print"/>
          <a:stretch>
            <a:fillRect/>
          </a:stretch>
        </p:blipFill>
        <p:spPr>
          <a:xfrm>
            <a:off x="0" y="548680"/>
            <a:ext cx="9144000" cy="5501499"/>
          </a:xfrm>
          <a:prstGeom prst="rect">
            <a:avLst/>
          </a:prstGeom>
        </p:spPr>
      </p:pic>
      <p:sp>
        <p:nvSpPr>
          <p:cNvPr id="14" name="Ovál 13"/>
          <p:cNvSpPr/>
          <p:nvPr/>
        </p:nvSpPr>
        <p:spPr>
          <a:xfrm>
            <a:off x="3419872" y="3356992"/>
            <a:ext cx="576064"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5" name="Obrázok 14" descr="patientMan.png"/>
          <p:cNvPicPr>
            <a:picLocks noChangeAspect="1"/>
          </p:cNvPicPr>
          <p:nvPr/>
        </p:nvPicPr>
        <p:blipFill>
          <a:blip r:embed="rId5" cstate="print"/>
          <a:stretch>
            <a:fillRect/>
          </a:stretch>
        </p:blipFill>
        <p:spPr>
          <a:xfrm>
            <a:off x="0" y="548680"/>
            <a:ext cx="9144000" cy="4766654"/>
          </a:xfrm>
          <a:prstGeom prst="rect">
            <a:avLst/>
          </a:prstGeom>
        </p:spPr>
      </p:pic>
      <p:sp>
        <p:nvSpPr>
          <p:cNvPr id="16" name="Ovál 15"/>
          <p:cNvSpPr/>
          <p:nvPr/>
        </p:nvSpPr>
        <p:spPr>
          <a:xfrm>
            <a:off x="971600" y="3429000"/>
            <a:ext cx="864096"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7" name="Obrázok 16" descr="detaily.png"/>
          <p:cNvPicPr>
            <a:picLocks noChangeAspect="1"/>
          </p:cNvPicPr>
          <p:nvPr/>
        </p:nvPicPr>
        <p:blipFill>
          <a:blip r:embed="rId6" cstate="print"/>
          <a:stretch>
            <a:fillRect/>
          </a:stretch>
        </p:blipFill>
        <p:spPr>
          <a:xfrm>
            <a:off x="0" y="548680"/>
            <a:ext cx="9144000" cy="6205866"/>
          </a:xfrm>
          <a:prstGeom prst="rect">
            <a:avLst/>
          </a:prstGeom>
        </p:spPr>
      </p:pic>
      <p:sp>
        <p:nvSpPr>
          <p:cNvPr id="19" name="Ovál 18"/>
          <p:cNvSpPr/>
          <p:nvPr/>
        </p:nvSpPr>
        <p:spPr>
          <a:xfrm>
            <a:off x="6084168" y="4725144"/>
            <a:ext cx="1224136"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0" name="Obrázok 19" descr="klucMomen.png"/>
          <p:cNvPicPr>
            <a:picLocks noChangeAspect="1"/>
          </p:cNvPicPr>
          <p:nvPr/>
        </p:nvPicPr>
        <p:blipFill>
          <a:blip r:embed="rId7" cstate="print"/>
          <a:stretch>
            <a:fillRect/>
          </a:stretch>
        </p:blipFill>
        <p:spPr>
          <a:xfrm>
            <a:off x="0" y="548680"/>
            <a:ext cx="9144000" cy="4206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4" grpId="1" animBg="1"/>
      <p:bldP spid="16" grpId="0" animBg="1"/>
      <p:bldP spid="16" grpId="1" animBg="1"/>
      <p:bldP spid="19" grpId="0" animBg="1"/>
      <p:bldP spid="1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descr="Ramik.png"/>
          <p:cNvPicPr>
            <a:picLocks noChangeAspect="1"/>
          </p:cNvPicPr>
          <p:nvPr/>
        </p:nvPicPr>
        <p:blipFill>
          <a:blip r:embed="rId2" cstate="print"/>
          <a:stretch>
            <a:fillRect/>
          </a:stretch>
        </p:blipFill>
        <p:spPr>
          <a:xfrm>
            <a:off x="1" y="114516"/>
            <a:ext cx="9144000" cy="865721"/>
          </a:xfrm>
          <a:prstGeom prst="rect">
            <a:avLst/>
          </a:prstGeom>
        </p:spPr>
      </p:pic>
      <p:sp>
        <p:nvSpPr>
          <p:cNvPr id="2" name="Nadpis 1"/>
          <p:cNvSpPr>
            <a:spLocks noGrp="1"/>
          </p:cNvSpPr>
          <p:nvPr>
            <p:ph type="title"/>
          </p:nvPr>
        </p:nvSpPr>
        <p:spPr>
          <a:xfrm>
            <a:off x="467544" y="-27384"/>
            <a:ext cx="8229600" cy="1143000"/>
          </a:xfrm>
        </p:spPr>
        <p:txBody>
          <a:bodyPr>
            <a:normAutofit/>
          </a:bodyPr>
          <a:lstStyle/>
          <a:p>
            <a:r>
              <a:rPr lang="en-US" sz="3400" b="1" dirty="0" err="1" smtClean="0">
                <a:solidFill>
                  <a:srgbClr val="333333"/>
                </a:solidFill>
              </a:rPr>
              <a:t>Aplika</a:t>
            </a:r>
            <a:r>
              <a:rPr lang="sk-SK" sz="3400" b="1" dirty="0" err="1" smtClean="0">
                <a:solidFill>
                  <a:srgbClr val="333333"/>
                </a:solidFill>
              </a:rPr>
              <a:t>čné</a:t>
            </a:r>
            <a:r>
              <a:rPr lang="sk-SK" sz="3400" b="1" dirty="0" smtClean="0">
                <a:solidFill>
                  <a:srgbClr val="333333"/>
                </a:solidFill>
              </a:rPr>
              <a:t> programové rozhranie</a:t>
            </a:r>
            <a:endParaRPr lang="sk-SK" sz="3400" b="1" dirty="0">
              <a:solidFill>
                <a:srgbClr val="333333"/>
              </a:solidFill>
            </a:endParaRPr>
          </a:p>
        </p:txBody>
      </p:sp>
      <p:pic>
        <p:nvPicPr>
          <p:cNvPr id="17" name="Obrázok 16" descr="seq6.png"/>
          <p:cNvPicPr>
            <a:picLocks noChangeAspect="1"/>
          </p:cNvPicPr>
          <p:nvPr/>
        </p:nvPicPr>
        <p:blipFill>
          <a:blip r:embed="rId3" cstate="print"/>
          <a:stretch>
            <a:fillRect/>
          </a:stretch>
        </p:blipFill>
        <p:spPr>
          <a:xfrm>
            <a:off x="925964" y="184184"/>
            <a:ext cx="7047126" cy="6571724"/>
          </a:xfrm>
          <a:prstGeom prst="rect">
            <a:avLst/>
          </a:prstGeom>
        </p:spPr>
      </p:pic>
      <p:pic>
        <p:nvPicPr>
          <p:cNvPr id="19" name="Obrázok 18" descr="upload.png"/>
          <p:cNvPicPr>
            <a:picLocks noChangeAspect="1"/>
          </p:cNvPicPr>
          <p:nvPr/>
        </p:nvPicPr>
        <p:blipFill>
          <a:blip r:embed="rId4" cstate="print"/>
          <a:stretch>
            <a:fillRect/>
          </a:stretch>
        </p:blipFill>
        <p:spPr>
          <a:xfrm>
            <a:off x="1237907" y="189038"/>
            <a:ext cx="5926381" cy="6668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dievcatko.png"/>
          <p:cNvPicPr>
            <a:picLocks noChangeAspect="1"/>
          </p:cNvPicPr>
          <p:nvPr/>
        </p:nvPicPr>
        <p:blipFill>
          <a:blip r:embed="rId2" cstate="print"/>
          <a:stretch>
            <a:fillRect/>
          </a:stretch>
        </p:blipFill>
        <p:spPr>
          <a:xfrm flipH="1">
            <a:off x="4932040" y="2665968"/>
            <a:ext cx="288032" cy="741556"/>
          </a:xfrm>
          <a:prstGeom prst="rect">
            <a:avLst/>
          </a:prstGeom>
        </p:spPr>
      </p:pic>
      <p:pic>
        <p:nvPicPr>
          <p:cNvPr id="8" name="Obrázok 7" descr="chlapcek.png"/>
          <p:cNvPicPr>
            <a:picLocks noChangeAspect="1"/>
          </p:cNvPicPr>
          <p:nvPr/>
        </p:nvPicPr>
        <p:blipFill>
          <a:blip r:embed="rId3" cstate="print"/>
          <a:stretch>
            <a:fillRect/>
          </a:stretch>
        </p:blipFill>
        <p:spPr>
          <a:xfrm flipH="1">
            <a:off x="6948264" y="2665968"/>
            <a:ext cx="288032" cy="741556"/>
          </a:xfrm>
          <a:prstGeom prst="rect">
            <a:avLst/>
          </a:prstGeom>
        </p:spPr>
      </p:pic>
      <p:pic>
        <p:nvPicPr>
          <p:cNvPr id="9" name="Obrázok 8" descr="dievcatko.png"/>
          <p:cNvPicPr>
            <a:picLocks noChangeAspect="1"/>
          </p:cNvPicPr>
          <p:nvPr/>
        </p:nvPicPr>
        <p:blipFill>
          <a:blip r:embed="rId2" cstate="print"/>
          <a:stretch>
            <a:fillRect/>
          </a:stretch>
        </p:blipFill>
        <p:spPr>
          <a:xfrm flipH="1">
            <a:off x="5076056" y="4322152"/>
            <a:ext cx="288032" cy="741556"/>
          </a:xfrm>
          <a:prstGeom prst="rect">
            <a:avLst/>
          </a:prstGeom>
        </p:spPr>
      </p:pic>
      <p:pic>
        <p:nvPicPr>
          <p:cNvPr id="10" name="Obrázok 9" descr="chlapcek.png"/>
          <p:cNvPicPr>
            <a:picLocks noChangeAspect="1"/>
          </p:cNvPicPr>
          <p:nvPr/>
        </p:nvPicPr>
        <p:blipFill>
          <a:blip r:embed="rId3" cstate="print"/>
          <a:stretch>
            <a:fillRect/>
          </a:stretch>
        </p:blipFill>
        <p:spPr>
          <a:xfrm flipH="1">
            <a:off x="5364088" y="2665968"/>
            <a:ext cx="288032" cy="741556"/>
          </a:xfrm>
          <a:prstGeom prst="rect">
            <a:avLst/>
          </a:prstGeom>
        </p:spPr>
      </p:pic>
      <p:pic>
        <p:nvPicPr>
          <p:cNvPr id="11" name="Obrázok 10" descr="chlapcek.png"/>
          <p:cNvPicPr>
            <a:picLocks noChangeAspect="1"/>
          </p:cNvPicPr>
          <p:nvPr/>
        </p:nvPicPr>
        <p:blipFill>
          <a:blip r:embed="rId3" cstate="print"/>
          <a:stretch>
            <a:fillRect/>
          </a:stretch>
        </p:blipFill>
        <p:spPr>
          <a:xfrm flipH="1">
            <a:off x="2987824" y="4394160"/>
            <a:ext cx="288032" cy="741556"/>
          </a:xfrm>
          <a:prstGeom prst="rect">
            <a:avLst/>
          </a:prstGeom>
        </p:spPr>
      </p:pic>
      <p:pic>
        <p:nvPicPr>
          <p:cNvPr id="12" name="Obrázok 11" descr="dievcatko.png"/>
          <p:cNvPicPr>
            <a:picLocks noChangeAspect="1"/>
          </p:cNvPicPr>
          <p:nvPr/>
        </p:nvPicPr>
        <p:blipFill>
          <a:blip r:embed="rId2" cstate="print"/>
          <a:stretch>
            <a:fillRect/>
          </a:stretch>
        </p:blipFill>
        <p:spPr>
          <a:xfrm flipH="1">
            <a:off x="6660232" y="3508588"/>
            <a:ext cx="288032" cy="741556"/>
          </a:xfrm>
          <a:prstGeom prst="rect">
            <a:avLst/>
          </a:prstGeom>
        </p:spPr>
      </p:pic>
      <p:pic>
        <p:nvPicPr>
          <p:cNvPr id="13" name="Obrázok 12" descr="chlapcek.png"/>
          <p:cNvPicPr>
            <a:picLocks noChangeAspect="1"/>
          </p:cNvPicPr>
          <p:nvPr/>
        </p:nvPicPr>
        <p:blipFill>
          <a:blip r:embed="rId3" cstate="print"/>
          <a:stretch>
            <a:fillRect/>
          </a:stretch>
        </p:blipFill>
        <p:spPr>
          <a:xfrm flipH="1">
            <a:off x="2915816" y="2665968"/>
            <a:ext cx="288032" cy="741556"/>
          </a:xfrm>
          <a:prstGeom prst="rect">
            <a:avLst/>
          </a:prstGeom>
        </p:spPr>
      </p:pic>
      <p:pic>
        <p:nvPicPr>
          <p:cNvPr id="15" name="Obrázok 14" descr="dievcatko.png"/>
          <p:cNvPicPr>
            <a:picLocks noChangeAspect="1"/>
          </p:cNvPicPr>
          <p:nvPr/>
        </p:nvPicPr>
        <p:blipFill>
          <a:blip r:embed="rId2" cstate="print"/>
          <a:stretch>
            <a:fillRect/>
          </a:stretch>
        </p:blipFill>
        <p:spPr>
          <a:xfrm flipH="1">
            <a:off x="4932040" y="3530064"/>
            <a:ext cx="288032" cy="741556"/>
          </a:xfrm>
          <a:prstGeom prst="rect">
            <a:avLst/>
          </a:prstGeom>
        </p:spPr>
      </p:pic>
      <p:pic>
        <p:nvPicPr>
          <p:cNvPr id="16" name="Obrázok 15" descr="dievcatko.png"/>
          <p:cNvPicPr>
            <a:picLocks noChangeAspect="1"/>
          </p:cNvPicPr>
          <p:nvPr/>
        </p:nvPicPr>
        <p:blipFill>
          <a:blip r:embed="rId2" cstate="print"/>
          <a:stretch>
            <a:fillRect/>
          </a:stretch>
        </p:blipFill>
        <p:spPr>
          <a:xfrm flipH="1">
            <a:off x="6588224" y="2665968"/>
            <a:ext cx="288032" cy="741556"/>
          </a:xfrm>
          <a:prstGeom prst="rect">
            <a:avLst/>
          </a:prstGeom>
        </p:spPr>
      </p:pic>
      <p:pic>
        <p:nvPicPr>
          <p:cNvPr id="19" name="Obrázok 18" descr="chlapcek.png"/>
          <p:cNvPicPr>
            <a:picLocks noChangeAspect="1"/>
          </p:cNvPicPr>
          <p:nvPr/>
        </p:nvPicPr>
        <p:blipFill>
          <a:blip r:embed="rId3" cstate="print"/>
          <a:stretch>
            <a:fillRect/>
          </a:stretch>
        </p:blipFill>
        <p:spPr>
          <a:xfrm flipH="1">
            <a:off x="2051720" y="2665968"/>
            <a:ext cx="288032" cy="741556"/>
          </a:xfrm>
          <a:prstGeom prst="rect">
            <a:avLst/>
          </a:prstGeom>
        </p:spPr>
      </p:pic>
      <p:pic>
        <p:nvPicPr>
          <p:cNvPr id="20" name="Obrázok 19" descr="dievcatko.png"/>
          <p:cNvPicPr>
            <a:picLocks noChangeAspect="1"/>
          </p:cNvPicPr>
          <p:nvPr/>
        </p:nvPicPr>
        <p:blipFill>
          <a:blip r:embed="rId2" cstate="print"/>
          <a:stretch>
            <a:fillRect/>
          </a:stretch>
        </p:blipFill>
        <p:spPr>
          <a:xfrm flipH="1">
            <a:off x="7308304" y="4343628"/>
            <a:ext cx="288032" cy="741556"/>
          </a:xfrm>
          <a:prstGeom prst="rect">
            <a:avLst/>
          </a:prstGeom>
        </p:spPr>
      </p:pic>
      <p:pic>
        <p:nvPicPr>
          <p:cNvPr id="21" name="Obrázok 20" descr="chlapcek.png"/>
          <p:cNvPicPr>
            <a:picLocks noChangeAspect="1"/>
          </p:cNvPicPr>
          <p:nvPr/>
        </p:nvPicPr>
        <p:blipFill>
          <a:blip r:embed="rId3" cstate="print"/>
          <a:stretch>
            <a:fillRect/>
          </a:stretch>
        </p:blipFill>
        <p:spPr>
          <a:xfrm flipH="1">
            <a:off x="6372200" y="4343628"/>
            <a:ext cx="288032" cy="741556"/>
          </a:xfrm>
          <a:prstGeom prst="rect">
            <a:avLst/>
          </a:prstGeom>
        </p:spPr>
      </p:pic>
      <p:pic>
        <p:nvPicPr>
          <p:cNvPr id="22" name="Obrázok 21" descr="dievcatko.png"/>
          <p:cNvPicPr>
            <a:picLocks noChangeAspect="1"/>
          </p:cNvPicPr>
          <p:nvPr/>
        </p:nvPicPr>
        <p:blipFill>
          <a:blip r:embed="rId2" cstate="print"/>
          <a:stretch>
            <a:fillRect/>
          </a:stretch>
        </p:blipFill>
        <p:spPr>
          <a:xfrm flipH="1">
            <a:off x="5796136" y="3530064"/>
            <a:ext cx="288032" cy="741556"/>
          </a:xfrm>
          <a:prstGeom prst="rect">
            <a:avLst/>
          </a:prstGeom>
        </p:spPr>
      </p:pic>
      <p:pic>
        <p:nvPicPr>
          <p:cNvPr id="23" name="Obrázok 22" descr="chlapcek.png"/>
          <p:cNvPicPr>
            <a:picLocks noChangeAspect="1"/>
          </p:cNvPicPr>
          <p:nvPr/>
        </p:nvPicPr>
        <p:blipFill>
          <a:blip r:embed="rId3" cstate="print"/>
          <a:stretch>
            <a:fillRect/>
          </a:stretch>
        </p:blipFill>
        <p:spPr>
          <a:xfrm flipH="1">
            <a:off x="899592" y="1873880"/>
            <a:ext cx="288032" cy="741556"/>
          </a:xfrm>
          <a:prstGeom prst="rect">
            <a:avLst/>
          </a:prstGeom>
        </p:spPr>
      </p:pic>
      <p:pic>
        <p:nvPicPr>
          <p:cNvPr id="30" name="Obrázok 29" descr="dievcatko.png"/>
          <p:cNvPicPr>
            <a:picLocks noChangeAspect="1"/>
          </p:cNvPicPr>
          <p:nvPr/>
        </p:nvPicPr>
        <p:blipFill>
          <a:blip r:embed="rId2" cstate="print"/>
          <a:stretch>
            <a:fillRect/>
          </a:stretch>
        </p:blipFill>
        <p:spPr>
          <a:xfrm flipH="1">
            <a:off x="3851920" y="1081792"/>
            <a:ext cx="288032" cy="741556"/>
          </a:xfrm>
          <a:prstGeom prst="rect">
            <a:avLst/>
          </a:prstGeom>
        </p:spPr>
      </p:pic>
      <p:pic>
        <p:nvPicPr>
          <p:cNvPr id="35" name="Obrázok 34" descr="dievcatko.png"/>
          <p:cNvPicPr>
            <a:picLocks noChangeAspect="1"/>
          </p:cNvPicPr>
          <p:nvPr/>
        </p:nvPicPr>
        <p:blipFill>
          <a:blip r:embed="rId2" cstate="print"/>
          <a:stretch>
            <a:fillRect/>
          </a:stretch>
        </p:blipFill>
        <p:spPr>
          <a:xfrm flipH="1">
            <a:off x="3131840" y="1081792"/>
            <a:ext cx="288032" cy="741556"/>
          </a:xfrm>
          <a:prstGeom prst="rect">
            <a:avLst/>
          </a:prstGeom>
        </p:spPr>
      </p:pic>
      <p:pic>
        <p:nvPicPr>
          <p:cNvPr id="36" name="Obrázok 35" descr="dievcatko.png"/>
          <p:cNvPicPr>
            <a:picLocks noChangeAspect="1"/>
          </p:cNvPicPr>
          <p:nvPr/>
        </p:nvPicPr>
        <p:blipFill>
          <a:blip r:embed="rId2" cstate="print"/>
          <a:stretch>
            <a:fillRect/>
          </a:stretch>
        </p:blipFill>
        <p:spPr>
          <a:xfrm flipH="1">
            <a:off x="1691680" y="1081792"/>
            <a:ext cx="288032" cy="741556"/>
          </a:xfrm>
          <a:prstGeom prst="rect">
            <a:avLst/>
          </a:prstGeom>
        </p:spPr>
      </p:pic>
      <p:pic>
        <p:nvPicPr>
          <p:cNvPr id="37" name="Obrázok 36" descr="chlapcek.png"/>
          <p:cNvPicPr>
            <a:picLocks noChangeAspect="1"/>
          </p:cNvPicPr>
          <p:nvPr/>
        </p:nvPicPr>
        <p:blipFill>
          <a:blip r:embed="rId3" cstate="print"/>
          <a:stretch>
            <a:fillRect/>
          </a:stretch>
        </p:blipFill>
        <p:spPr>
          <a:xfrm flipH="1">
            <a:off x="2771800" y="1081792"/>
            <a:ext cx="288032" cy="741556"/>
          </a:xfrm>
          <a:prstGeom prst="rect">
            <a:avLst/>
          </a:prstGeom>
        </p:spPr>
      </p:pic>
      <p:pic>
        <p:nvPicPr>
          <p:cNvPr id="38" name="Obrázok 37" descr="chlapcek.png"/>
          <p:cNvPicPr>
            <a:picLocks noChangeAspect="1"/>
          </p:cNvPicPr>
          <p:nvPr/>
        </p:nvPicPr>
        <p:blipFill>
          <a:blip r:embed="rId3" cstate="print"/>
          <a:stretch>
            <a:fillRect/>
          </a:stretch>
        </p:blipFill>
        <p:spPr>
          <a:xfrm flipH="1">
            <a:off x="3491880" y="1081792"/>
            <a:ext cx="288032" cy="741556"/>
          </a:xfrm>
          <a:prstGeom prst="rect">
            <a:avLst/>
          </a:prstGeom>
        </p:spPr>
      </p:pic>
      <p:pic>
        <p:nvPicPr>
          <p:cNvPr id="39" name="Obrázok 38" descr="chlapcek.png"/>
          <p:cNvPicPr>
            <a:picLocks noChangeAspect="1"/>
          </p:cNvPicPr>
          <p:nvPr/>
        </p:nvPicPr>
        <p:blipFill>
          <a:blip r:embed="rId3" cstate="print"/>
          <a:stretch>
            <a:fillRect/>
          </a:stretch>
        </p:blipFill>
        <p:spPr>
          <a:xfrm flipH="1">
            <a:off x="3347864" y="1852404"/>
            <a:ext cx="288032" cy="741556"/>
          </a:xfrm>
          <a:prstGeom prst="rect">
            <a:avLst/>
          </a:prstGeom>
        </p:spPr>
      </p:pic>
      <p:pic>
        <p:nvPicPr>
          <p:cNvPr id="40" name="Obrázok 39" descr="dievcatko.png"/>
          <p:cNvPicPr>
            <a:picLocks noChangeAspect="1"/>
          </p:cNvPicPr>
          <p:nvPr/>
        </p:nvPicPr>
        <p:blipFill>
          <a:blip r:embed="rId2" cstate="print"/>
          <a:stretch>
            <a:fillRect/>
          </a:stretch>
        </p:blipFill>
        <p:spPr>
          <a:xfrm flipH="1">
            <a:off x="2411760" y="1081792"/>
            <a:ext cx="288032" cy="741556"/>
          </a:xfrm>
          <a:prstGeom prst="rect">
            <a:avLst/>
          </a:prstGeom>
        </p:spPr>
      </p:pic>
      <p:pic>
        <p:nvPicPr>
          <p:cNvPr id="42" name="Obrázok 41" descr="chlapcek.png"/>
          <p:cNvPicPr>
            <a:picLocks noChangeAspect="1"/>
          </p:cNvPicPr>
          <p:nvPr/>
        </p:nvPicPr>
        <p:blipFill>
          <a:blip r:embed="rId3" cstate="print"/>
          <a:stretch>
            <a:fillRect/>
          </a:stretch>
        </p:blipFill>
        <p:spPr>
          <a:xfrm flipH="1">
            <a:off x="2051720" y="1081792"/>
            <a:ext cx="288032" cy="741556"/>
          </a:xfrm>
          <a:prstGeom prst="rect">
            <a:avLst/>
          </a:prstGeom>
        </p:spPr>
      </p:pic>
      <p:pic>
        <p:nvPicPr>
          <p:cNvPr id="44" name="Obrázok 43" descr="chlapcek.png"/>
          <p:cNvPicPr>
            <a:picLocks noChangeAspect="1"/>
          </p:cNvPicPr>
          <p:nvPr/>
        </p:nvPicPr>
        <p:blipFill>
          <a:blip r:embed="rId3" cstate="print"/>
          <a:stretch>
            <a:fillRect/>
          </a:stretch>
        </p:blipFill>
        <p:spPr>
          <a:xfrm flipH="1">
            <a:off x="1763688" y="1873880"/>
            <a:ext cx="288032" cy="741556"/>
          </a:xfrm>
          <a:prstGeom prst="rect">
            <a:avLst/>
          </a:prstGeom>
        </p:spPr>
      </p:pic>
      <p:pic>
        <p:nvPicPr>
          <p:cNvPr id="45" name="Obrázok 44" descr="dievcatko.png"/>
          <p:cNvPicPr>
            <a:picLocks noChangeAspect="1"/>
          </p:cNvPicPr>
          <p:nvPr/>
        </p:nvPicPr>
        <p:blipFill>
          <a:blip r:embed="rId2" cstate="print"/>
          <a:stretch>
            <a:fillRect/>
          </a:stretch>
        </p:blipFill>
        <p:spPr>
          <a:xfrm flipH="1">
            <a:off x="3347864" y="2665968"/>
            <a:ext cx="288032" cy="741556"/>
          </a:xfrm>
          <a:prstGeom prst="rect">
            <a:avLst/>
          </a:prstGeom>
        </p:spPr>
      </p:pic>
      <p:pic>
        <p:nvPicPr>
          <p:cNvPr id="48" name="Obrázok 47" descr="dievcatko.png"/>
          <p:cNvPicPr>
            <a:picLocks noChangeAspect="1"/>
          </p:cNvPicPr>
          <p:nvPr/>
        </p:nvPicPr>
        <p:blipFill>
          <a:blip r:embed="rId2" cstate="print"/>
          <a:stretch>
            <a:fillRect/>
          </a:stretch>
        </p:blipFill>
        <p:spPr>
          <a:xfrm flipH="1">
            <a:off x="2195736" y="1873880"/>
            <a:ext cx="288032" cy="741556"/>
          </a:xfrm>
          <a:prstGeom prst="rect">
            <a:avLst/>
          </a:prstGeom>
        </p:spPr>
      </p:pic>
      <p:pic>
        <p:nvPicPr>
          <p:cNvPr id="49" name="Obrázok 48" descr="chlapcek.png"/>
          <p:cNvPicPr>
            <a:picLocks noChangeAspect="1"/>
          </p:cNvPicPr>
          <p:nvPr/>
        </p:nvPicPr>
        <p:blipFill>
          <a:blip r:embed="rId3" cstate="print"/>
          <a:stretch>
            <a:fillRect/>
          </a:stretch>
        </p:blipFill>
        <p:spPr>
          <a:xfrm flipH="1">
            <a:off x="1331640" y="1081792"/>
            <a:ext cx="288032" cy="741556"/>
          </a:xfrm>
          <a:prstGeom prst="rect">
            <a:avLst/>
          </a:prstGeom>
        </p:spPr>
      </p:pic>
      <p:pic>
        <p:nvPicPr>
          <p:cNvPr id="50" name="Obrázok 49" descr="dievcatko.png"/>
          <p:cNvPicPr>
            <a:picLocks noChangeAspect="1"/>
          </p:cNvPicPr>
          <p:nvPr/>
        </p:nvPicPr>
        <p:blipFill>
          <a:blip r:embed="rId2" cstate="print"/>
          <a:stretch>
            <a:fillRect/>
          </a:stretch>
        </p:blipFill>
        <p:spPr>
          <a:xfrm flipH="1">
            <a:off x="2483768" y="2665968"/>
            <a:ext cx="288032" cy="741556"/>
          </a:xfrm>
          <a:prstGeom prst="rect">
            <a:avLst/>
          </a:prstGeom>
        </p:spPr>
      </p:pic>
      <p:pic>
        <p:nvPicPr>
          <p:cNvPr id="52" name="Obrázok 51" descr="dievcatko.png"/>
          <p:cNvPicPr>
            <a:picLocks noChangeAspect="1"/>
          </p:cNvPicPr>
          <p:nvPr/>
        </p:nvPicPr>
        <p:blipFill>
          <a:blip r:embed="rId2" cstate="print"/>
          <a:stretch>
            <a:fillRect/>
          </a:stretch>
        </p:blipFill>
        <p:spPr>
          <a:xfrm flipH="1">
            <a:off x="1331640" y="1873880"/>
            <a:ext cx="288032" cy="741556"/>
          </a:xfrm>
          <a:prstGeom prst="rect">
            <a:avLst/>
          </a:prstGeom>
        </p:spPr>
      </p:pic>
      <p:pic>
        <p:nvPicPr>
          <p:cNvPr id="54" name="Obrázok 53" descr="chlapcek.png"/>
          <p:cNvPicPr>
            <a:picLocks noChangeAspect="1"/>
          </p:cNvPicPr>
          <p:nvPr/>
        </p:nvPicPr>
        <p:blipFill>
          <a:blip r:embed="rId3" cstate="print"/>
          <a:stretch>
            <a:fillRect/>
          </a:stretch>
        </p:blipFill>
        <p:spPr>
          <a:xfrm flipH="1">
            <a:off x="2267744" y="3530064"/>
            <a:ext cx="288032" cy="741556"/>
          </a:xfrm>
          <a:prstGeom prst="rect">
            <a:avLst/>
          </a:prstGeom>
        </p:spPr>
      </p:pic>
      <p:pic>
        <p:nvPicPr>
          <p:cNvPr id="55" name="Obrázok 54" descr="chlapcek.png"/>
          <p:cNvPicPr>
            <a:picLocks noChangeAspect="1"/>
          </p:cNvPicPr>
          <p:nvPr/>
        </p:nvPicPr>
        <p:blipFill>
          <a:blip r:embed="rId3" cstate="print"/>
          <a:stretch>
            <a:fillRect/>
          </a:stretch>
        </p:blipFill>
        <p:spPr>
          <a:xfrm flipH="1">
            <a:off x="3059832" y="3530064"/>
            <a:ext cx="288032" cy="741556"/>
          </a:xfrm>
          <a:prstGeom prst="rect">
            <a:avLst/>
          </a:prstGeom>
        </p:spPr>
      </p:pic>
      <p:pic>
        <p:nvPicPr>
          <p:cNvPr id="56" name="Obrázok 55" descr="chlapcek.png"/>
          <p:cNvPicPr>
            <a:picLocks noChangeAspect="1"/>
          </p:cNvPicPr>
          <p:nvPr/>
        </p:nvPicPr>
        <p:blipFill>
          <a:blip r:embed="rId3" cstate="print"/>
          <a:stretch>
            <a:fillRect/>
          </a:stretch>
        </p:blipFill>
        <p:spPr>
          <a:xfrm flipH="1">
            <a:off x="4499992" y="2665968"/>
            <a:ext cx="288032" cy="741556"/>
          </a:xfrm>
          <a:prstGeom prst="rect">
            <a:avLst/>
          </a:prstGeom>
        </p:spPr>
      </p:pic>
      <p:pic>
        <p:nvPicPr>
          <p:cNvPr id="57" name="Obrázok 56" descr="dievcatko.png"/>
          <p:cNvPicPr>
            <a:picLocks noChangeAspect="1"/>
          </p:cNvPicPr>
          <p:nvPr/>
        </p:nvPicPr>
        <p:blipFill>
          <a:blip r:embed="rId2" cstate="print"/>
          <a:stretch>
            <a:fillRect/>
          </a:stretch>
        </p:blipFill>
        <p:spPr>
          <a:xfrm flipH="1">
            <a:off x="5724128" y="2665968"/>
            <a:ext cx="288032" cy="741556"/>
          </a:xfrm>
          <a:prstGeom prst="rect">
            <a:avLst/>
          </a:prstGeom>
        </p:spPr>
      </p:pic>
      <p:pic>
        <p:nvPicPr>
          <p:cNvPr id="58" name="Obrázok 57" descr="chlapcek.png"/>
          <p:cNvPicPr>
            <a:picLocks noChangeAspect="1"/>
          </p:cNvPicPr>
          <p:nvPr/>
        </p:nvPicPr>
        <p:blipFill>
          <a:blip r:embed="rId3" cstate="print"/>
          <a:stretch>
            <a:fillRect/>
          </a:stretch>
        </p:blipFill>
        <p:spPr>
          <a:xfrm flipH="1">
            <a:off x="2627784" y="1852404"/>
            <a:ext cx="288032" cy="741556"/>
          </a:xfrm>
          <a:prstGeom prst="rect">
            <a:avLst/>
          </a:prstGeom>
        </p:spPr>
      </p:pic>
      <p:pic>
        <p:nvPicPr>
          <p:cNvPr id="62" name="Obrázok 61" descr="chlapcek.png"/>
          <p:cNvPicPr>
            <a:picLocks noChangeAspect="1"/>
          </p:cNvPicPr>
          <p:nvPr/>
        </p:nvPicPr>
        <p:blipFill>
          <a:blip r:embed="rId3" cstate="print"/>
          <a:stretch>
            <a:fillRect/>
          </a:stretch>
        </p:blipFill>
        <p:spPr>
          <a:xfrm flipH="1">
            <a:off x="3851920" y="4322152"/>
            <a:ext cx="288032" cy="741556"/>
          </a:xfrm>
          <a:prstGeom prst="rect">
            <a:avLst/>
          </a:prstGeom>
        </p:spPr>
      </p:pic>
      <p:pic>
        <p:nvPicPr>
          <p:cNvPr id="64" name="Obrázok 63" descr="chlapcek.png"/>
          <p:cNvPicPr>
            <a:picLocks noChangeAspect="1"/>
          </p:cNvPicPr>
          <p:nvPr/>
        </p:nvPicPr>
        <p:blipFill>
          <a:blip r:embed="rId3" cstate="print"/>
          <a:stretch>
            <a:fillRect/>
          </a:stretch>
        </p:blipFill>
        <p:spPr>
          <a:xfrm flipH="1">
            <a:off x="5364088" y="3530064"/>
            <a:ext cx="288032" cy="741556"/>
          </a:xfrm>
          <a:prstGeom prst="rect">
            <a:avLst/>
          </a:prstGeom>
        </p:spPr>
      </p:pic>
      <p:pic>
        <p:nvPicPr>
          <p:cNvPr id="66" name="Obrázok 65" descr="dievcatko.png"/>
          <p:cNvPicPr>
            <a:picLocks noChangeAspect="1"/>
          </p:cNvPicPr>
          <p:nvPr/>
        </p:nvPicPr>
        <p:blipFill>
          <a:blip r:embed="rId2" cstate="print"/>
          <a:stretch>
            <a:fillRect/>
          </a:stretch>
        </p:blipFill>
        <p:spPr>
          <a:xfrm flipH="1">
            <a:off x="1547664" y="2665968"/>
            <a:ext cx="288032" cy="741556"/>
          </a:xfrm>
          <a:prstGeom prst="rect">
            <a:avLst/>
          </a:prstGeom>
        </p:spPr>
      </p:pic>
      <p:pic>
        <p:nvPicPr>
          <p:cNvPr id="68" name="Obrázok 67" descr="dievcatko.png"/>
          <p:cNvPicPr>
            <a:picLocks noChangeAspect="1"/>
          </p:cNvPicPr>
          <p:nvPr/>
        </p:nvPicPr>
        <p:blipFill>
          <a:blip r:embed="rId2" cstate="print"/>
          <a:stretch>
            <a:fillRect/>
          </a:stretch>
        </p:blipFill>
        <p:spPr>
          <a:xfrm flipH="1">
            <a:off x="3419872" y="3530064"/>
            <a:ext cx="288032" cy="741556"/>
          </a:xfrm>
          <a:prstGeom prst="rect">
            <a:avLst/>
          </a:prstGeom>
        </p:spPr>
      </p:pic>
      <p:pic>
        <p:nvPicPr>
          <p:cNvPr id="69" name="Obrázok 68" descr="chlapcek.png"/>
          <p:cNvPicPr>
            <a:picLocks noChangeAspect="1"/>
          </p:cNvPicPr>
          <p:nvPr/>
        </p:nvPicPr>
        <p:blipFill>
          <a:blip r:embed="rId3" cstate="print"/>
          <a:stretch>
            <a:fillRect/>
          </a:stretch>
        </p:blipFill>
        <p:spPr>
          <a:xfrm flipH="1">
            <a:off x="7092280" y="3479532"/>
            <a:ext cx="288032" cy="741556"/>
          </a:xfrm>
          <a:prstGeom prst="rect">
            <a:avLst/>
          </a:prstGeom>
        </p:spPr>
      </p:pic>
      <p:pic>
        <p:nvPicPr>
          <p:cNvPr id="70" name="Obrázok 69" descr="dievcatko.png"/>
          <p:cNvPicPr>
            <a:picLocks noChangeAspect="1"/>
          </p:cNvPicPr>
          <p:nvPr/>
        </p:nvPicPr>
        <p:blipFill>
          <a:blip r:embed="rId2" cstate="print"/>
          <a:stretch>
            <a:fillRect/>
          </a:stretch>
        </p:blipFill>
        <p:spPr>
          <a:xfrm flipH="1">
            <a:off x="1835696" y="3530064"/>
            <a:ext cx="288032" cy="741556"/>
          </a:xfrm>
          <a:prstGeom prst="rect">
            <a:avLst/>
          </a:prstGeom>
        </p:spPr>
      </p:pic>
      <p:pic>
        <p:nvPicPr>
          <p:cNvPr id="71" name="Obrázok 70" descr="chlapcek.png"/>
          <p:cNvPicPr>
            <a:picLocks noChangeAspect="1"/>
          </p:cNvPicPr>
          <p:nvPr/>
        </p:nvPicPr>
        <p:blipFill>
          <a:blip r:embed="rId3" cstate="print"/>
          <a:stretch>
            <a:fillRect/>
          </a:stretch>
        </p:blipFill>
        <p:spPr>
          <a:xfrm flipH="1">
            <a:off x="1043608" y="2687444"/>
            <a:ext cx="288032" cy="741556"/>
          </a:xfrm>
          <a:prstGeom prst="rect">
            <a:avLst/>
          </a:prstGeom>
        </p:spPr>
      </p:pic>
      <p:pic>
        <p:nvPicPr>
          <p:cNvPr id="72" name="Obrázok 71" descr="dievcatko.png"/>
          <p:cNvPicPr>
            <a:picLocks noChangeAspect="1"/>
          </p:cNvPicPr>
          <p:nvPr/>
        </p:nvPicPr>
        <p:blipFill>
          <a:blip r:embed="rId2" cstate="print"/>
          <a:stretch>
            <a:fillRect/>
          </a:stretch>
        </p:blipFill>
        <p:spPr>
          <a:xfrm flipH="1">
            <a:off x="1619672" y="4415636"/>
            <a:ext cx="288032" cy="741556"/>
          </a:xfrm>
          <a:prstGeom prst="rect">
            <a:avLst/>
          </a:prstGeom>
        </p:spPr>
      </p:pic>
      <p:pic>
        <p:nvPicPr>
          <p:cNvPr id="73" name="Obrázok 72" descr="chlapcek.png"/>
          <p:cNvPicPr>
            <a:picLocks noChangeAspect="1"/>
          </p:cNvPicPr>
          <p:nvPr/>
        </p:nvPicPr>
        <p:blipFill>
          <a:blip r:embed="rId3" cstate="print"/>
          <a:stretch>
            <a:fillRect/>
          </a:stretch>
        </p:blipFill>
        <p:spPr>
          <a:xfrm flipH="1">
            <a:off x="1331640" y="3551540"/>
            <a:ext cx="288032" cy="741556"/>
          </a:xfrm>
          <a:prstGeom prst="rect">
            <a:avLst/>
          </a:prstGeom>
        </p:spPr>
      </p:pic>
      <p:pic>
        <p:nvPicPr>
          <p:cNvPr id="74" name="Obrázok 73" descr="chlapcek.png"/>
          <p:cNvPicPr>
            <a:picLocks noChangeAspect="1"/>
          </p:cNvPicPr>
          <p:nvPr/>
        </p:nvPicPr>
        <p:blipFill>
          <a:blip r:embed="rId3" cstate="print"/>
          <a:stretch>
            <a:fillRect/>
          </a:stretch>
        </p:blipFill>
        <p:spPr>
          <a:xfrm flipH="1">
            <a:off x="4499992" y="3530064"/>
            <a:ext cx="288032" cy="741556"/>
          </a:xfrm>
          <a:prstGeom prst="rect">
            <a:avLst/>
          </a:prstGeom>
        </p:spPr>
      </p:pic>
      <p:pic>
        <p:nvPicPr>
          <p:cNvPr id="75" name="Obrázok 74" descr="chlapcek.png"/>
          <p:cNvPicPr>
            <a:picLocks noChangeAspect="1"/>
          </p:cNvPicPr>
          <p:nvPr/>
        </p:nvPicPr>
        <p:blipFill>
          <a:blip r:embed="rId3" cstate="print"/>
          <a:stretch>
            <a:fillRect/>
          </a:stretch>
        </p:blipFill>
        <p:spPr>
          <a:xfrm flipH="1">
            <a:off x="4067944" y="1873880"/>
            <a:ext cx="288032" cy="741556"/>
          </a:xfrm>
          <a:prstGeom prst="rect">
            <a:avLst/>
          </a:prstGeom>
        </p:spPr>
      </p:pic>
      <p:pic>
        <p:nvPicPr>
          <p:cNvPr id="76" name="Obrázok 75" descr="dievcatko.png"/>
          <p:cNvPicPr>
            <a:picLocks noChangeAspect="1"/>
          </p:cNvPicPr>
          <p:nvPr/>
        </p:nvPicPr>
        <p:blipFill>
          <a:blip r:embed="rId2" cstate="print"/>
          <a:stretch>
            <a:fillRect/>
          </a:stretch>
        </p:blipFill>
        <p:spPr>
          <a:xfrm flipH="1">
            <a:off x="3707904" y="1852404"/>
            <a:ext cx="288032" cy="741556"/>
          </a:xfrm>
          <a:prstGeom prst="rect">
            <a:avLst/>
          </a:prstGeom>
        </p:spPr>
      </p:pic>
      <p:pic>
        <p:nvPicPr>
          <p:cNvPr id="79" name="Obrázok 78" descr="chlapcek.png"/>
          <p:cNvPicPr>
            <a:picLocks noChangeAspect="1"/>
          </p:cNvPicPr>
          <p:nvPr/>
        </p:nvPicPr>
        <p:blipFill>
          <a:blip r:embed="rId3" cstate="print"/>
          <a:stretch>
            <a:fillRect/>
          </a:stretch>
        </p:blipFill>
        <p:spPr>
          <a:xfrm flipH="1">
            <a:off x="4716016" y="4322152"/>
            <a:ext cx="288032" cy="741556"/>
          </a:xfrm>
          <a:prstGeom prst="rect">
            <a:avLst/>
          </a:prstGeom>
        </p:spPr>
      </p:pic>
      <p:pic>
        <p:nvPicPr>
          <p:cNvPr id="80" name="Obrázok 79" descr="dievcatko.png"/>
          <p:cNvPicPr>
            <a:picLocks noChangeAspect="1"/>
          </p:cNvPicPr>
          <p:nvPr/>
        </p:nvPicPr>
        <p:blipFill>
          <a:blip r:embed="rId2" cstate="print"/>
          <a:stretch>
            <a:fillRect/>
          </a:stretch>
        </p:blipFill>
        <p:spPr>
          <a:xfrm flipH="1">
            <a:off x="2483768" y="4415636"/>
            <a:ext cx="288032" cy="741556"/>
          </a:xfrm>
          <a:prstGeom prst="rect">
            <a:avLst/>
          </a:prstGeom>
        </p:spPr>
      </p:pic>
      <p:pic>
        <p:nvPicPr>
          <p:cNvPr id="81" name="Obrázok 80" descr="dievcatko.png"/>
          <p:cNvPicPr>
            <a:picLocks noChangeAspect="1"/>
          </p:cNvPicPr>
          <p:nvPr/>
        </p:nvPicPr>
        <p:blipFill>
          <a:blip r:embed="rId2" cstate="print"/>
          <a:stretch>
            <a:fillRect/>
          </a:stretch>
        </p:blipFill>
        <p:spPr>
          <a:xfrm flipH="1">
            <a:off x="5148064" y="1873880"/>
            <a:ext cx="288032" cy="741556"/>
          </a:xfrm>
          <a:prstGeom prst="rect">
            <a:avLst/>
          </a:prstGeom>
        </p:spPr>
      </p:pic>
      <p:pic>
        <p:nvPicPr>
          <p:cNvPr id="82" name="Obrázok 81" descr="dievcatko.png"/>
          <p:cNvPicPr>
            <a:picLocks noChangeAspect="1"/>
          </p:cNvPicPr>
          <p:nvPr/>
        </p:nvPicPr>
        <p:blipFill>
          <a:blip r:embed="rId2" cstate="print"/>
          <a:stretch>
            <a:fillRect/>
          </a:stretch>
        </p:blipFill>
        <p:spPr>
          <a:xfrm flipH="1">
            <a:off x="4427984" y="1873880"/>
            <a:ext cx="288032" cy="741556"/>
          </a:xfrm>
          <a:prstGeom prst="rect">
            <a:avLst/>
          </a:prstGeom>
        </p:spPr>
      </p:pic>
      <p:pic>
        <p:nvPicPr>
          <p:cNvPr id="83" name="Obrázok 82" descr="chlapcek.png"/>
          <p:cNvPicPr>
            <a:picLocks noChangeAspect="1"/>
          </p:cNvPicPr>
          <p:nvPr/>
        </p:nvPicPr>
        <p:blipFill>
          <a:blip r:embed="rId3" cstate="print"/>
          <a:stretch>
            <a:fillRect/>
          </a:stretch>
        </p:blipFill>
        <p:spPr>
          <a:xfrm flipH="1">
            <a:off x="4788024" y="1873880"/>
            <a:ext cx="288032" cy="741556"/>
          </a:xfrm>
          <a:prstGeom prst="rect">
            <a:avLst/>
          </a:prstGeom>
        </p:spPr>
      </p:pic>
      <p:pic>
        <p:nvPicPr>
          <p:cNvPr id="84" name="Obrázok 83" descr="dievcatko.png"/>
          <p:cNvPicPr>
            <a:picLocks noChangeAspect="1"/>
          </p:cNvPicPr>
          <p:nvPr/>
        </p:nvPicPr>
        <p:blipFill>
          <a:blip r:embed="rId2" cstate="print"/>
          <a:stretch>
            <a:fillRect/>
          </a:stretch>
        </p:blipFill>
        <p:spPr>
          <a:xfrm flipH="1">
            <a:off x="2987824" y="1852404"/>
            <a:ext cx="288032" cy="741556"/>
          </a:xfrm>
          <a:prstGeom prst="rect">
            <a:avLst/>
          </a:prstGeom>
        </p:spPr>
      </p:pic>
      <p:pic>
        <p:nvPicPr>
          <p:cNvPr id="85" name="Obrázok 84" descr="dievcatko.png"/>
          <p:cNvPicPr>
            <a:picLocks noChangeAspect="1"/>
          </p:cNvPicPr>
          <p:nvPr/>
        </p:nvPicPr>
        <p:blipFill>
          <a:blip r:embed="rId2" cstate="print"/>
          <a:stretch>
            <a:fillRect/>
          </a:stretch>
        </p:blipFill>
        <p:spPr>
          <a:xfrm flipH="1">
            <a:off x="6588224" y="1873880"/>
            <a:ext cx="288032" cy="741556"/>
          </a:xfrm>
          <a:prstGeom prst="rect">
            <a:avLst/>
          </a:prstGeom>
        </p:spPr>
      </p:pic>
      <p:pic>
        <p:nvPicPr>
          <p:cNvPr id="86" name="Obrázok 85" descr="chlapcek.png"/>
          <p:cNvPicPr>
            <a:picLocks noChangeAspect="1"/>
          </p:cNvPicPr>
          <p:nvPr/>
        </p:nvPicPr>
        <p:blipFill>
          <a:blip r:embed="rId3" cstate="print"/>
          <a:stretch>
            <a:fillRect/>
          </a:stretch>
        </p:blipFill>
        <p:spPr>
          <a:xfrm flipH="1">
            <a:off x="5508104" y="1873880"/>
            <a:ext cx="288032" cy="741556"/>
          </a:xfrm>
          <a:prstGeom prst="rect">
            <a:avLst/>
          </a:prstGeom>
        </p:spPr>
      </p:pic>
      <p:pic>
        <p:nvPicPr>
          <p:cNvPr id="87" name="Obrázok 86" descr="chlapcek.png"/>
          <p:cNvPicPr>
            <a:picLocks noChangeAspect="1"/>
          </p:cNvPicPr>
          <p:nvPr/>
        </p:nvPicPr>
        <p:blipFill>
          <a:blip r:embed="rId3" cstate="print"/>
          <a:stretch>
            <a:fillRect/>
          </a:stretch>
        </p:blipFill>
        <p:spPr>
          <a:xfrm flipH="1">
            <a:off x="2051720" y="4394160"/>
            <a:ext cx="288032" cy="741556"/>
          </a:xfrm>
          <a:prstGeom prst="rect">
            <a:avLst/>
          </a:prstGeom>
        </p:spPr>
      </p:pic>
      <p:pic>
        <p:nvPicPr>
          <p:cNvPr id="88" name="Obrázok 87" descr="chlapcek.png"/>
          <p:cNvPicPr>
            <a:picLocks noChangeAspect="1"/>
          </p:cNvPicPr>
          <p:nvPr/>
        </p:nvPicPr>
        <p:blipFill>
          <a:blip r:embed="rId3" cstate="print"/>
          <a:stretch>
            <a:fillRect/>
          </a:stretch>
        </p:blipFill>
        <p:spPr>
          <a:xfrm flipH="1">
            <a:off x="6156176" y="2665968"/>
            <a:ext cx="288032" cy="741556"/>
          </a:xfrm>
          <a:prstGeom prst="rect">
            <a:avLst/>
          </a:prstGeom>
        </p:spPr>
      </p:pic>
      <p:pic>
        <p:nvPicPr>
          <p:cNvPr id="89" name="Obrázok 88" descr="dievcatko.png"/>
          <p:cNvPicPr>
            <a:picLocks noChangeAspect="1"/>
          </p:cNvPicPr>
          <p:nvPr/>
        </p:nvPicPr>
        <p:blipFill>
          <a:blip r:embed="rId2" cstate="print"/>
          <a:stretch>
            <a:fillRect/>
          </a:stretch>
        </p:blipFill>
        <p:spPr>
          <a:xfrm flipH="1">
            <a:off x="4067944" y="2665968"/>
            <a:ext cx="288032" cy="741556"/>
          </a:xfrm>
          <a:prstGeom prst="rect">
            <a:avLst/>
          </a:prstGeom>
        </p:spPr>
      </p:pic>
      <p:pic>
        <p:nvPicPr>
          <p:cNvPr id="90" name="Obrázok 89" descr="chlapcek.png"/>
          <p:cNvPicPr>
            <a:picLocks noChangeAspect="1"/>
          </p:cNvPicPr>
          <p:nvPr/>
        </p:nvPicPr>
        <p:blipFill>
          <a:blip r:embed="rId3" cstate="print"/>
          <a:stretch>
            <a:fillRect/>
          </a:stretch>
        </p:blipFill>
        <p:spPr>
          <a:xfrm flipH="1">
            <a:off x="3707904" y="2665968"/>
            <a:ext cx="288032" cy="741556"/>
          </a:xfrm>
          <a:prstGeom prst="rect">
            <a:avLst/>
          </a:prstGeom>
        </p:spPr>
      </p:pic>
      <p:pic>
        <p:nvPicPr>
          <p:cNvPr id="91" name="Obrázok 90" descr="dievcatko.png"/>
          <p:cNvPicPr>
            <a:picLocks noChangeAspect="1"/>
          </p:cNvPicPr>
          <p:nvPr/>
        </p:nvPicPr>
        <p:blipFill>
          <a:blip r:embed="rId2" cstate="print"/>
          <a:stretch>
            <a:fillRect/>
          </a:stretch>
        </p:blipFill>
        <p:spPr>
          <a:xfrm flipH="1">
            <a:off x="2627784" y="3530064"/>
            <a:ext cx="288032" cy="741556"/>
          </a:xfrm>
          <a:prstGeom prst="rect">
            <a:avLst/>
          </a:prstGeom>
        </p:spPr>
      </p:pic>
      <p:pic>
        <p:nvPicPr>
          <p:cNvPr id="92" name="Obrázok 91" descr="dievcatko.png"/>
          <p:cNvPicPr>
            <a:picLocks noChangeAspect="1"/>
          </p:cNvPicPr>
          <p:nvPr/>
        </p:nvPicPr>
        <p:blipFill>
          <a:blip r:embed="rId2" cstate="print"/>
          <a:stretch>
            <a:fillRect/>
          </a:stretch>
        </p:blipFill>
        <p:spPr>
          <a:xfrm flipH="1">
            <a:off x="899592" y="1081792"/>
            <a:ext cx="288032" cy="741556"/>
          </a:xfrm>
          <a:prstGeom prst="rect">
            <a:avLst/>
          </a:prstGeom>
        </p:spPr>
      </p:pic>
      <p:pic>
        <p:nvPicPr>
          <p:cNvPr id="94" name="Obrázok 93" descr="chlapcek.png"/>
          <p:cNvPicPr>
            <a:picLocks noChangeAspect="1"/>
          </p:cNvPicPr>
          <p:nvPr/>
        </p:nvPicPr>
        <p:blipFill>
          <a:blip r:embed="rId3" cstate="print"/>
          <a:stretch>
            <a:fillRect/>
          </a:stretch>
        </p:blipFill>
        <p:spPr>
          <a:xfrm flipH="1">
            <a:off x="5508104" y="4322152"/>
            <a:ext cx="288032" cy="741556"/>
          </a:xfrm>
          <a:prstGeom prst="rect">
            <a:avLst/>
          </a:prstGeom>
        </p:spPr>
      </p:pic>
      <p:pic>
        <p:nvPicPr>
          <p:cNvPr id="95" name="Obrázok 94" descr="chlapcek.png"/>
          <p:cNvPicPr>
            <a:picLocks noChangeAspect="1"/>
          </p:cNvPicPr>
          <p:nvPr/>
        </p:nvPicPr>
        <p:blipFill>
          <a:blip r:embed="rId3" cstate="print"/>
          <a:stretch>
            <a:fillRect/>
          </a:stretch>
        </p:blipFill>
        <p:spPr>
          <a:xfrm flipH="1">
            <a:off x="467544" y="1103268"/>
            <a:ext cx="288032" cy="741556"/>
          </a:xfrm>
          <a:prstGeom prst="rect">
            <a:avLst/>
          </a:prstGeom>
        </p:spPr>
      </p:pic>
      <p:pic>
        <p:nvPicPr>
          <p:cNvPr id="96" name="Obrázok 95" descr="dievcatko.png"/>
          <p:cNvPicPr>
            <a:picLocks noChangeAspect="1"/>
          </p:cNvPicPr>
          <p:nvPr/>
        </p:nvPicPr>
        <p:blipFill>
          <a:blip r:embed="rId2" cstate="print"/>
          <a:stretch>
            <a:fillRect/>
          </a:stretch>
        </p:blipFill>
        <p:spPr>
          <a:xfrm flipH="1">
            <a:off x="3419872" y="4322152"/>
            <a:ext cx="288032" cy="741556"/>
          </a:xfrm>
          <a:prstGeom prst="rect">
            <a:avLst/>
          </a:prstGeom>
        </p:spPr>
      </p:pic>
      <p:pic>
        <p:nvPicPr>
          <p:cNvPr id="97" name="Obrázok 96" descr="dievcatko.png"/>
          <p:cNvPicPr>
            <a:picLocks noChangeAspect="1"/>
          </p:cNvPicPr>
          <p:nvPr/>
        </p:nvPicPr>
        <p:blipFill>
          <a:blip r:embed="rId2" cstate="print"/>
          <a:stretch>
            <a:fillRect/>
          </a:stretch>
        </p:blipFill>
        <p:spPr>
          <a:xfrm flipH="1">
            <a:off x="4283968" y="4322152"/>
            <a:ext cx="288032" cy="741556"/>
          </a:xfrm>
          <a:prstGeom prst="rect">
            <a:avLst/>
          </a:prstGeom>
        </p:spPr>
      </p:pic>
      <p:pic>
        <p:nvPicPr>
          <p:cNvPr id="98" name="Obrázok 97" descr="dievcatko.png"/>
          <p:cNvPicPr>
            <a:picLocks noChangeAspect="1"/>
          </p:cNvPicPr>
          <p:nvPr/>
        </p:nvPicPr>
        <p:blipFill>
          <a:blip r:embed="rId2" cstate="print"/>
          <a:stretch>
            <a:fillRect/>
          </a:stretch>
        </p:blipFill>
        <p:spPr>
          <a:xfrm flipH="1">
            <a:off x="7380312" y="2665968"/>
            <a:ext cx="288032" cy="741556"/>
          </a:xfrm>
          <a:prstGeom prst="rect">
            <a:avLst/>
          </a:prstGeom>
        </p:spPr>
      </p:pic>
      <p:pic>
        <p:nvPicPr>
          <p:cNvPr id="99" name="Obrázok 98" descr="chlapcek.png"/>
          <p:cNvPicPr>
            <a:picLocks noChangeAspect="1"/>
          </p:cNvPicPr>
          <p:nvPr/>
        </p:nvPicPr>
        <p:blipFill>
          <a:blip r:embed="rId3" cstate="print"/>
          <a:stretch>
            <a:fillRect/>
          </a:stretch>
        </p:blipFill>
        <p:spPr>
          <a:xfrm flipH="1">
            <a:off x="7740352" y="1873880"/>
            <a:ext cx="288032" cy="741556"/>
          </a:xfrm>
          <a:prstGeom prst="rect">
            <a:avLst/>
          </a:prstGeom>
        </p:spPr>
      </p:pic>
      <p:pic>
        <p:nvPicPr>
          <p:cNvPr id="101" name="Obrázok 100" descr="dievcatko.png"/>
          <p:cNvPicPr>
            <a:picLocks noChangeAspect="1"/>
          </p:cNvPicPr>
          <p:nvPr/>
        </p:nvPicPr>
        <p:blipFill>
          <a:blip r:embed="rId2" cstate="print"/>
          <a:stretch>
            <a:fillRect/>
          </a:stretch>
        </p:blipFill>
        <p:spPr>
          <a:xfrm flipH="1">
            <a:off x="5940152" y="4322152"/>
            <a:ext cx="288032" cy="741556"/>
          </a:xfrm>
          <a:prstGeom prst="rect">
            <a:avLst/>
          </a:prstGeom>
        </p:spPr>
      </p:pic>
      <p:pic>
        <p:nvPicPr>
          <p:cNvPr id="102" name="Obrázok 101" descr="chlapcek.png"/>
          <p:cNvPicPr>
            <a:picLocks noChangeAspect="1"/>
          </p:cNvPicPr>
          <p:nvPr/>
        </p:nvPicPr>
        <p:blipFill>
          <a:blip r:embed="rId3" cstate="print"/>
          <a:stretch>
            <a:fillRect/>
          </a:stretch>
        </p:blipFill>
        <p:spPr>
          <a:xfrm flipH="1">
            <a:off x="3779912" y="3530064"/>
            <a:ext cx="288032" cy="741556"/>
          </a:xfrm>
          <a:prstGeom prst="rect">
            <a:avLst/>
          </a:prstGeom>
        </p:spPr>
      </p:pic>
      <p:pic>
        <p:nvPicPr>
          <p:cNvPr id="103" name="Obrázok 102" descr="dievcatko.png"/>
          <p:cNvPicPr>
            <a:picLocks noChangeAspect="1"/>
          </p:cNvPicPr>
          <p:nvPr/>
        </p:nvPicPr>
        <p:blipFill>
          <a:blip r:embed="rId2" cstate="print"/>
          <a:stretch>
            <a:fillRect/>
          </a:stretch>
        </p:blipFill>
        <p:spPr>
          <a:xfrm flipH="1">
            <a:off x="6804248" y="4343628"/>
            <a:ext cx="288032" cy="741556"/>
          </a:xfrm>
          <a:prstGeom prst="rect">
            <a:avLst/>
          </a:prstGeom>
        </p:spPr>
      </p:pic>
      <p:pic>
        <p:nvPicPr>
          <p:cNvPr id="104" name="Obrázok 103" descr="dievcatko.png"/>
          <p:cNvPicPr>
            <a:picLocks noChangeAspect="1"/>
          </p:cNvPicPr>
          <p:nvPr/>
        </p:nvPicPr>
        <p:blipFill>
          <a:blip r:embed="rId2" cstate="print"/>
          <a:stretch>
            <a:fillRect/>
          </a:stretch>
        </p:blipFill>
        <p:spPr>
          <a:xfrm flipH="1">
            <a:off x="4139952" y="3530064"/>
            <a:ext cx="288032" cy="741556"/>
          </a:xfrm>
          <a:prstGeom prst="rect">
            <a:avLst/>
          </a:prstGeom>
        </p:spPr>
      </p:pic>
      <p:pic>
        <p:nvPicPr>
          <p:cNvPr id="105" name="Obrázok 104" descr="dievcatko.png"/>
          <p:cNvPicPr>
            <a:picLocks noChangeAspect="1"/>
          </p:cNvPicPr>
          <p:nvPr/>
        </p:nvPicPr>
        <p:blipFill>
          <a:blip r:embed="rId2" cstate="print"/>
          <a:stretch>
            <a:fillRect/>
          </a:stretch>
        </p:blipFill>
        <p:spPr>
          <a:xfrm flipH="1">
            <a:off x="7524328" y="3551540"/>
            <a:ext cx="288032" cy="741556"/>
          </a:xfrm>
          <a:prstGeom prst="rect">
            <a:avLst/>
          </a:prstGeom>
        </p:spPr>
      </p:pic>
      <p:pic>
        <p:nvPicPr>
          <p:cNvPr id="107" name="Obrázok 106" descr="dievcatko.png"/>
          <p:cNvPicPr>
            <a:picLocks noChangeAspect="1"/>
          </p:cNvPicPr>
          <p:nvPr/>
        </p:nvPicPr>
        <p:blipFill>
          <a:blip r:embed="rId2" cstate="print"/>
          <a:stretch>
            <a:fillRect/>
          </a:stretch>
        </p:blipFill>
        <p:spPr>
          <a:xfrm flipH="1">
            <a:off x="5868144" y="1873880"/>
            <a:ext cx="288032" cy="741556"/>
          </a:xfrm>
          <a:prstGeom prst="rect">
            <a:avLst/>
          </a:prstGeom>
        </p:spPr>
      </p:pic>
      <p:pic>
        <p:nvPicPr>
          <p:cNvPr id="109" name="Obrázok 108" descr="dievcatko.png"/>
          <p:cNvPicPr>
            <a:picLocks noChangeAspect="1"/>
          </p:cNvPicPr>
          <p:nvPr/>
        </p:nvPicPr>
        <p:blipFill>
          <a:blip r:embed="rId2" cstate="print"/>
          <a:stretch>
            <a:fillRect/>
          </a:stretch>
        </p:blipFill>
        <p:spPr>
          <a:xfrm flipH="1">
            <a:off x="7308304" y="1873880"/>
            <a:ext cx="288032" cy="741556"/>
          </a:xfrm>
          <a:prstGeom prst="rect">
            <a:avLst/>
          </a:prstGeom>
        </p:spPr>
      </p:pic>
      <p:pic>
        <p:nvPicPr>
          <p:cNvPr id="110" name="Obrázok 109" descr="chlapcek.png"/>
          <p:cNvPicPr>
            <a:picLocks noChangeAspect="1"/>
          </p:cNvPicPr>
          <p:nvPr/>
        </p:nvPicPr>
        <p:blipFill>
          <a:blip r:embed="rId3" cstate="print"/>
          <a:stretch>
            <a:fillRect/>
          </a:stretch>
        </p:blipFill>
        <p:spPr>
          <a:xfrm flipH="1">
            <a:off x="6228184" y="1873880"/>
            <a:ext cx="288032" cy="741556"/>
          </a:xfrm>
          <a:prstGeom prst="rect">
            <a:avLst/>
          </a:prstGeom>
        </p:spPr>
      </p:pic>
      <p:pic>
        <p:nvPicPr>
          <p:cNvPr id="111" name="Obrázok 110" descr="chlapcek.png"/>
          <p:cNvPicPr>
            <a:picLocks noChangeAspect="1"/>
          </p:cNvPicPr>
          <p:nvPr/>
        </p:nvPicPr>
        <p:blipFill>
          <a:blip r:embed="rId3" cstate="print"/>
          <a:stretch>
            <a:fillRect/>
          </a:stretch>
        </p:blipFill>
        <p:spPr>
          <a:xfrm flipH="1">
            <a:off x="6948264" y="1873880"/>
            <a:ext cx="288032" cy="741556"/>
          </a:xfrm>
          <a:prstGeom prst="rect">
            <a:avLst/>
          </a:prstGeom>
        </p:spPr>
      </p:pic>
      <p:pic>
        <p:nvPicPr>
          <p:cNvPr id="113" name="Obrázok 112" descr="chlapcek.png"/>
          <p:cNvPicPr>
            <a:picLocks noChangeAspect="1"/>
          </p:cNvPicPr>
          <p:nvPr/>
        </p:nvPicPr>
        <p:blipFill>
          <a:blip r:embed="rId3" cstate="print"/>
          <a:stretch>
            <a:fillRect/>
          </a:stretch>
        </p:blipFill>
        <p:spPr>
          <a:xfrm flipH="1">
            <a:off x="6228184" y="3530064"/>
            <a:ext cx="288032" cy="741556"/>
          </a:xfrm>
          <a:prstGeom prst="rect">
            <a:avLst/>
          </a:prstGeom>
        </p:spPr>
      </p:pic>
      <p:pic>
        <p:nvPicPr>
          <p:cNvPr id="100" name="Obrázok 99" descr="chlapcek.png"/>
          <p:cNvPicPr>
            <a:picLocks noChangeAspect="1"/>
          </p:cNvPicPr>
          <p:nvPr/>
        </p:nvPicPr>
        <p:blipFill>
          <a:blip r:embed="rId3" cstate="print"/>
          <a:stretch>
            <a:fillRect/>
          </a:stretch>
        </p:blipFill>
        <p:spPr>
          <a:xfrm flipH="1">
            <a:off x="8172400" y="1081792"/>
            <a:ext cx="288032" cy="741556"/>
          </a:xfrm>
          <a:prstGeom prst="rect">
            <a:avLst/>
          </a:prstGeom>
        </p:spPr>
      </p:pic>
      <p:pic>
        <p:nvPicPr>
          <p:cNvPr id="106" name="Obrázok 105" descr="dievcatko.png"/>
          <p:cNvPicPr>
            <a:picLocks noChangeAspect="1"/>
          </p:cNvPicPr>
          <p:nvPr/>
        </p:nvPicPr>
        <p:blipFill>
          <a:blip r:embed="rId2" cstate="print"/>
          <a:stretch>
            <a:fillRect/>
          </a:stretch>
        </p:blipFill>
        <p:spPr>
          <a:xfrm flipH="1">
            <a:off x="7740352" y="1081792"/>
            <a:ext cx="288032" cy="741556"/>
          </a:xfrm>
          <a:prstGeom prst="rect">
            <a:avLst/>
          </a:prstGeom>
        </p:spPr>
      </p:pic>
      <p:pic>
        <p:nvPicPr>
          <p:cNvPr id="108" name="Obrázok 107" descr="chlapcek.png"/>
          <p:cNvPicPr>
            <a:picLocks noChangeAspect="1"/>
          </p:cNvPicPr>
          <p:nvPr/>
        </p:nvPicPr>
        <p:blipFill>
          <a:blip r:embed="rId3" cstate="print"/>
          <a:stretch>
            <a:fillRect/>
          </a:stretch>
        </p:blipFill>
        <p:spPr>
          <a:xfrm flipH="1">
            <a:off x="7308304" y="1081792"/>
            <a:ext cx="288032" cy="741556"/>
          </a:xfrm>
          <a:prstGeom prst="rect">
            <a:avLst/>
          </a:prstGeom>
        </p:spPr>
      </p:pic>
      <p:pic>
        <p:nvPicPr>
          <p:cNvPr id="114" name="Obrázok 113" descr="dievcatko.png"/>
          <p:cNvPicPr>
            <a:picLocks noChangeAspect="1"/>
          </p:cNvPicPr>
          <p:nvPr/>
        </p:nvPicPr>
        <p:blipFill>
          <a:blip r:embed="rId2" cstate="print"/>
          <a:stretch>
            <a:fillRect/>
          </a:stretch>
        </p:blipFill>
        <p:spPr>
          <a:xfrm flipH="1">
            <a:off x="6876256" y="1081792"/>
            <a:ext cx="288032" cy="741556"/>
          </a:xfrm>
          <a:prstGeom prst="rect">
            <a:avLst/>
          </a:prstGeom>
        </p:spPr>
      </p:pic>
      <p:pic>
        <p:nvPicPr>
          <p:cNvPr id="121" name="Obrázok 120" descr="chlapcek.png"/>
          <p:cNvPicPr>
            <a:picLocks noChangeAspect="1"/>
          </p:cNvPicPr>
          <p:nvPr/>
        </p:nvPicPr>
        <p:blipFill>
          <a:blip r:embed="rId3" cstate="print"/>
          <a:stretch>
            <a:fillRect/>
          </a:stretch>
        </p:blipFill>
        <p:spPr>
          <a:xfrm flipH="1">
            <a:off x="6444208" y="1081792"/>
            <a:ext cx="288032" cy="741556"/>
          </a:xfrm>
          <a:prstGeom prst="rect">
            <a:avLst/>
          </a:prstGeom>
        </p:spPr>
      </p:pic>
      <p:pic>
        <p:nvPicPr>
          <p:cNvPr id="122" name="Obrázok 121" descr="dievcatko.png"/>
          <p:cNvPicPr>
            <a:picLocks noChangeAspect="1"/>
          </p:cNvPicPr>
          <p:nvPr/>
        </p:nvPicPr>
        <p:blipFill>
          <a:blip r:embed="rId2" cstate="print"/>
          <a:stretch>
            <a:fillRect/>
          </a:stretch>
        </p:blipFill>
        <p:spPr>
          <a:xfrm flipH="1">
            <a:off x="6012160" y="1081792"/>
            <a:ext cx="288032" cy="741556"/>
          </a:xfrm>
          <a:prstGeom prst="rect">
            <a:avLst/>
          </a:prstGeom>
        </p:spPr>
      </p:pic>
      <p:pic>
        <p:nvPicPr>
          <p:cNvPr id="123" name="Obrázok 122" descr="chlapcek.png"/>
          <p:cNvPicPr>
            <a:picLocks noChangeAspect="1"/>
          </p:cNvPicPr>
          <p:nvPr/>
        </p:nvPicPr>
        <p:blipFill>
          <a:blip r:embed="rId3" cstate="print"/>
          <a:stretch>
            <a:fillRect/>
          </a:stretch>
        </p:blipFill>
        <p:spPr>
          <a:xfrm flipH="1">
            <a:off x="5652120" y="1081792"/>
            <a:ext cx="288032" cy="741556"/>
          </a:xfrm>
          <a:prstGeom prst="rect">
            <a:avLst/>
          </a:prstGeom>
        </p:spPr>
      </p:pic>
      <p:pic>
        <p:nvPicPr>
          <p:cNvPr id="124" name="Obrázok 123" descr="dievcatko.png"/>
          <p:cNvPicPr>
            <a:picLocks noChangeAspect="1"/>
          </p:cNvPicPr>
          <p:nvPr/>
        </p:nvPicPr>
        <p:blipFill>
          <a:blip r:embed="rId2" cstate="print"/>
          <a:stretch>
            <a:fillRect/>
          </a:stretch>
        </p:blipFill>
        <p:spPr>
          <a:xfrm flipH="1">
            <a:off x="5292080" y="1081792"/>
            <a:ext cx="288032" cy="741556"/>
          </a:xfrm>
          <a:prstGeom prst="rect">
            <a:avLst/>
          </a:prstGeom>
        </p:spPr>
      </p:pic>
      <p:pic>
        <p:nvPicPr>
          <p:cNvPr id="125" name="Obrázok 124" descr="chlapcek.png"/>
          <p:cNvPicPr>
            <a:picLocks noChangeAspect="1"/>
          </p:cNvPicPr>
          <p:nvPr/>
        </p:nvPicPr>
        <p:blipFill>
          <a:blip r:embed="rId3" cstate="print"/>
          <a:stretch>
            <a:fillRect/>
          </a:stretch>
        </p:blipFill>
        <p:spPr>
          <a:xfrm flipH="1">
            <a:off x="4932040" y="1081792"/>
            <a:ext cx="288032" cy="741556"/>
          </a:xfrm>
          <a:prstGeom prst="rect">
            <a:avLst/>
          </a:prstGeom>
        </p:spPr>
      </p:pic>
      <p:pic>
        <p:nvPicPr>
          <p:cNvPr id="126" name="Obrázok 125" descr="dievcatko.png"/>
          <p:cNvPicPr>
            <a:picLocks noChangeAspect="1"/>
          </p:cNvPicPr>
          <p:nvPr/>
        </p:nvPicPr>
        <p:blipFill>
          <a:blip r:embed="rId2" cstate="print"/>
          <a:stretch>
            <a:fillRect/>
          </a:stretch>
        </p:blipFill>
        <p:spPr>
          <a:xfrm flipH="1">
            <a:off x="4572000" y="1081792"/>
            <a:ext cx="288032" cy="741556"/>
          </a:xfrm>
          <a:prstGeom prst="rect">
            <a:avLst/>
          </a:prstGeom>
        </p:spPr>
      </p:pic>
      <p:pic>
        <p:nvPicPr>
          <p:cNvPr id="93" name="Obrázok 92" descr="chlapcek.png"/>
          <p:cNvPicPr>
            <a:picLocks noChangeAspect="1"/>
          </p:cNvPicPr>
          <p:nvPr/>
        </p:nvPicPr>
        <p:blipFill>
          <a:blip r:embed="rId3" cstate="print"/>
          <a:stretch>
            <a:fillRect/>
          </a:stretch>
        </p:blipFill>
        <p:spPr>
          <a:xfrm flipH="1">
            <a:off x="4211960" y="1081792"/>
            <a:ext cx="288032" cy="74155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ok 15" descr="DSC_6449.jpg"/>
          <p:cNvPicPr>
            <a:picLocks noChangeAspect="1"/>
          </p:cNvPicPr>
          <p:nvPr/>
        </p:nvPicPr>
        <p:blipFill>
          <a:blip r:embed="rId2" cstate="print"/>
          <a:stretch>
            <a:fillRect/>
          </a:stretch>
        </p:blipFill>
        <p:spPr>
          <a:xfrm>
            <a:off x="-108520" y="-27384"/>
            <a:ext cx="3419872" cy="2289335"/>
          </a:xfrm>
          <a:prstGeom prst="rect">
            <a:avLst/>
          </a:prstGeom>
        </p:spPr>
      </p:pic>
      <p:pic>
        <p:nvPicPr>
          <p:cNvPr id="13" name="Obrázok 12" descr="jandova_my.png"/>
          <p:cNvPicPr>
            <a:picLocks noChangeAspect="1"/>
          </p:cNvPicPr>
          <p:nvPr/>
        </p:nvPicPr>
        <p:blipFill>
          <a:blip r:embed="rId3" cstate="print"/>
          <a:stretch>
            <a:fillRect/>
          </a:stretch>
        </p:blipFill>
        <p:spPr>
          <a:xfrm>
            <a:off x="2483768" y="-27384"/>
            <a:ext cx="3725494" cy="6021288"/>
          </a:xfrm>
          <a:prstGeom prst="rect">
            <a:avLst/>
          </a:prstGeom>
        </p:spPr>
      </p:pic>
      <p:pic>
        <p:nvPicPr>
          <p:cNvPr id="20" name="Obrázok 19" descr="log3.jpg"/>
          <p:cNvPicPr>
            <a:picLocks noChangeAspect="1"/>
          </p:cNvPicPr>
          <p:nvPr/>
        </p:nvPicPr>
        <p:blipFill>
          <a:blip r:embed="rId4" cstate="print"/>
          <a:stretch>
            <a:fillRect/>
          </a:stretch>
        </p:blipFill>
        <p:spPr>
          <a:xfrm>
            <a:off x="6156176" y="2492896"/>
            <a:ext cx="3024336" cy="2311619"/>
          </a:xfrm>
          <a:prstGeom prst="rect">
            <a:avLst/>
          </a:prstGeom>
        </p:spPr>
      </p:pic>
      <p:pic>
        <p:nvPicPr>
          <p:cNvPr id="4" name="Zástupný symbol obsahu 3" descr="asobi.gif"/>
          <p:cNvPicPr>
            <a:picLocks noGrp="1" noChangeAspect="1"/>
          </p:cNvPicPr>
          <p:nvPr>
            <p:ph idx="1"/>
          </p:nvPr>
        </p:nvPicPr>
        <p:blipFill>
          <a:blip r:embed="rId5"/>
          <a:stretch>
            <a:fillRect/>
          </a:stretch>
        </p:blipFill>
        <p:spPr>
          <a:xfrm>
            <a:off x="4567237" y="3858419"/>
            <a:ext cx="9525" cy="9525"/>
          </a:xfrm>
        </p:spPr>
      </p:pic>
      <p:pic>
        <p:nvPicPr>
          <p:cNvPr id="8" name="Obrázok 7" descr="lucka.JPG"/>
          <p:cNvPicPr>
            <a:picLocks noChangeAspect="1"/>
          </p:cNvPicPr>
          <p:nvPr/>
        </p:nvPicPr>
        <p:blipFill>
          <a:blip r:embed="rId6" cstate="print"/>
          <a:stretch>
            <a:fillRect/>
          </a:stretch>
        </p:blipFill>
        <p:spPr>
          <a:xfrm>
            <a:off x="5868144" y="4555476"/>
            <a:ext cx="3312368" cy="2473924"/>
          </a:xfrm>
          <a:prstGeom prst="rect">
            <a:avLst/>
          </a:prstGeom>
        </p:spPr>
      </p:pic>
      <p:pic>
        <p:nvPicPr>
          <p:cNvPr id="12" name="Obrázok 11" descr="DSC_6416.jpg"/>
          <p:cNvPicPr>
            <a:picLocks noChangeAspect="1"/>
          </p:cNvPicPr>
          <p:nvPr/>
        </p:nvPicPr>
        <p:blipFill>
          <a:blip r:embed="rId7" cstate="print"/>
          <a:stretch>
            <a:fillRect/>
          </a:stretch>
        </p:blipFill>
        <p:spPr>
          <a:xfrm>
            <a:off x="6156176" y="-27384"/>
            <a:ext cx="3960440" cy="2651204"/>
          </a:xfrm>
          <a:prstGeom prst="rect">
            <a:avLst/>
          </a:prstGeom>
        </p:spPr>
      </p:pic>
      <p:pic>
        <p:nvPicPr>
          <p:cNvPr id="18" name="Obrázok 17" descr="log1.jpg"/>
          <p:cNvPicPr>
            <a:picLocks noChangeAspect="1"/>
          </p:cNvPicPr>
          <p:nvPr/>
        </p:nvPicPr>
        <p:blipFill>
          <a:blip r:embed="rId8" cstate="print"/>
          <a:stretch>
            <a:fillRect/>
          </a:stretch>
        </p:blipFill>
        <p:spPr>
          <a:xfrm>
            <a:off x="2483768" y="3922728"/>
            <a:ext cx="3657600" cy="2962656"/>
          </a:xfrm>
          <a:prstGeom prst="rect">
            <a:avLst/>
          </a:prstGeom>
        </p:spPr>
      </p:pic>
      <p:pic>
        <p:nvPicPr>
          <p:cNvPr id="19" name="Obrázok 18" descr="log2.jpg"/>
          <p:cNvPicPr>
            <a:picLocks noChangeAspect="1"/>
          </p:cNvPicPr>
          <p:nvPr/>
        </p:nvPicPr>
        <p:blipFill>
          <a:blip r:embed="rId9" cstate="print"/>
          <a:stretch>
            <a:fillRect/>
          </a:stretch>
        </p:blipFill>
        <p:spPr>
          <a:xfrm>
            <a:off x="-134144" y="2155576"/>
            <a:ext cx="2617912" cy="470242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ter\Dropbox\iCup quattroformaggi\Prezentacia SK\fono.png"/>
          <p:cNvPicPr>
            <a:picLocks noChangeAspect="1" noChangeArrowheads="1"/>
          </p:cNvPicPr>
          <p:nvPr/>
        </p:nvPicPr>
        <p:blipFill>
          <a:blip r:embed="rId2" cstate="print"/>
          <a:srcRect/>
          <a:stretch>
            <a:fillRect/>
          </a:stretch>
        </p:blipFill>
        <p:spPr bwMode="auto">
          <a:xfrm>
            <a:off x="1475656" y="1124744"/>
            <a:ext cx="6151804" cy="5112568"/>
          </a:xfrm>
          <a:prstGeom prst="rect">
            <a:avLst/>
          </a:prstGeom>
          <a:noFill/>
        </p:spPr>
      </p:pic>
      <p:sp>
        <p:nvSpPr>
          <p:cNvPr id="3" name="BlokTextu 2"/>
          <p:cNvSpPr txBox="1"/>
          <p:nvPr/>
        </p:nvSpPr>
        <p:spPr>
          <a:xfrm>
            <a:off x="1691680" y="188640"/>
            <a:ext cx="5688632" cy="707886"/>
          </a:xfrm>
          <a:prstGeom prst="rect">
            <a:avLst/>
          </a:prstGeom>
          <a:noFill/>
        </p:spPr>
        <p:txBody>
          <a:bodyPr wrap="square" rtlCol="0">
            <a:spAutoFit/>
          </a:bodyPr>
          <a:lstStyle/>
          <a:p>
            <a:pPr algn="ctr"/>
            <a:r>
              <a:rPr lang="sk-SK" sz="4000" b="1" dirty="0" smtClean="0"/>
              <a:t>Existing solutions</a:t>
            </a:r>
            <a:endParaRPr lang="sk-SK" sz="4000" b="1" dirty="0"/>
          </a:p>
        </p:txBody>
      </p:sp>
      <p:sp>
        <p:nvSpPr>
          <p:cNvPr id="4" name="BlokTextu 3"/>
          <p:cNvSpPr txBox="1"/>
          <p:nvPr/>
        </p:nvSpPr>
        <p:spPr>
          <a:xfrm>
            <a:off x="3779912" y="6237312"/>
            <a:ext cx="1440160" cy="523220"/>
          </a:xfrm>
          <a:prstGeom prst="rect">
            <a:avLst/>
          </a:prstGeom>
          <a:noFill/>
        </p:spPr>
        <p:txBody>
          <a:bodyPr wrap="square" rtlCol="0">
            <a:spAutoFit/>
          </a:bodyPr>
          <a:lstStyle/>
          <a:p>
            <a:r>
              <a:rPr lang="sk-SK" sz="2800" b="1" dirty="0" smtClean="0"/>
              <a:t>FONO 2</a:t>
            </a:r>
            <a:endParaRPr lang="sk-SK" sz="28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descr="Ramik.png"/>
          <p:cNvPicPr>
            <a:picLocks noChangeAspect="1"/>
          </p:cNvPicPr>
          <p:nvPr/>
        </p:nvPicPr>
        <p:blipFill>
          <a:blip r:embed="rId2" cstate="print"/>
          <a:stretch>
            <a:fillRect/>
          </a:stretch>
        </p:blipFill>
        <p:spPr>
          <a:xfrm>
            <a:off x="1" y="114516"/>
            <a:ext cx="9144000" cy="865721"/>
          </a:xfrm>
          <a:prstGeom prst="rect">
            <a:avLst/>
          </a:prstGeom>
        </p:spPr>
      </p:pic>
      <p:pic>
        <p:nvPicPr>
          <p:cNvPr id="4" name="Picture 6" descr="C:\Users\Peter\Creation\SLAP\Local presentation\Reality.png"/>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0" y="674694"/>
            <a:ext cx="9144000" cy="6183305"/>
          </a:xfrm>
          <a:prstGeom prst="rect">
            <a:avLst/>
          </a:prstGeom>
          <a:noFill/>
        </p:spPr>
      </p:pic>
      <p:sp>
        <p:nvSpPr>
          <p:cNvPr id="3" name="BlokTextu 2"/>
          <p:cNvSpPr txBox="1"/>
          <p:nvPr/>
        </p:nvSpPr>
        <p:spPr>
          <a:xfrm>
            <a:off x="3563888" y="1231592"/>
            <a:ext cx="5904656" cy="1477328"/>
          </a:xfrm>
          <a:prstGeom prst="rect">
            <a:avLst/>
          </a:prstGeom>
          <a:noFill/>
        </p:spPr>
        <p:txBody>
          <a:bodyPr wrap="square" rtlCol="0">
            <a:spAutoFit/>
          </a:bodyPr>
          <a:lstStyle/>
          <a:p>
            <a:pPr algn="ctr"/>
            <a:r>
              <a:rPr lang="sk-SK" sz="3000" b="1" dirty="0" err="1" smtClean="0">
                <a:solidFill>
                  <a:srgbClr val="333333"/>
                </a:solidFill>
              </a:rPr>
              <a:t>Sets</a:t>
            </a:r>
            <a:r>
              <a:rPr lang="sk-SK" sz="3000" b="1" dirty="0" smtClean="0">
                <a:solidFill>
                  <a:srgbClr val="333333"/>
                </a:solidFill>
              </a:rPr>
              <a:t> </a:t>
            </a:r>
            <a:r>
              <a:rPr lang="sk-SK" sz="3000" b="1" dirty="0" err="1" smtClean="0">
                <a:solidFill>
                  <a:srgbClr val="333333"/>
                </a:solidFill>
              </a:rPr>
              <a:t>of</a:t>
            </a:r>
            <a:r>
              <a:rPr lang="sk-SK" sz="3000" b="1" dirty="0" smtClean="0">
                <a:solidFill>
                  <a:srgbClr val="333333"/>
                </a:solidFill>
              </a:rPr>
              <a:t> </a:t>
            </a:r>
            <a:r>
              <a:rPr lang="sk-SK" sz="3000" b="1" dirty="0" err="1" smtClean="0">
                <a:solidFill>
                  <a:srgbClr val="333333"/>
                </a:solidFill>
              </a:rPr>
              <a:t>helping</a:t>
            </a:r>
            <a:r>
              <a:rPr lang="sk-SK" sz="3000" b="1" dirty="0" smtClean="0">
                <a:solidFill>
                  <a:srgbClr val="333333"/>
                </a:solidFill>
              </a:rPr>
              <a:t> </a:t>
            </a:r>
            <a:r>
              <a:rPr lang="sk-SK" sz="3000" b="1" dirty="0" err="1" smtClean="0">
                <a:solidFill>
                  <a:srgbClr val="333333"/>
                </a:solidFill>
              </a:rPr>
              <a:t>tools</a:t>
            </a:r>
            <a:endParaRPr lang="sk-SK" sz="3000" b="1" dirty="0" smtClean="0">
              <a:solidFill>
                <a:srgbClr val="333333"/>
              </a:solidFill>
            </a:endParaRPr>
          </a:p>
          <a:p>
            <a:pPr algn="ctr"/>
            <a:r>
              <a:rPr lang="sk-SK" sz="3000" b="1" dirty="0" smtClean="0">
                <a:solidFill>
                  <a:srgbClr val="333333"/>
                </a:solidFill>
              </a:rPr>
              <a:t>Speech </a:t>
            </a:r>
            <a:r>
              <a:rPr lang="sk-SK" sz="3000" b="1" dirty="0" err="1" smtClean="0">
                <a:solidFill>
                  <a:srgbClr val="333333"/>
                </a:solidFill>
              </a:rPr>
              <a:t>therapist</a:t>
            </a:r>
            <a:r>
              <a:rPr lang="sk-SK" sz="3000" b="1" dirty="0" smtClean="0">
                <a:solidFill>
                  <a:srgbClr val="333333"/>
                </a:solidFill>
              </a:rPr>
              <a:t> </a:t>
            </a:r>
            <a:r>
              <a:rPr lang="sk-SK" sz="3000" b="1" dirty="0" err="1" smtClean="0">
                <a:solidFill>
                  <a:srgbClr val="333333"/>
                </a:solidFill>
              </a:rPr>
              <a:t>presence</a:t>
            </a:r>
            <a:r>
              <a:rPr lang="sk-SK" sz="3000" b="1" dirty="0" smtClean="0">
                <a:solidFill>
                  <a:srgbClr val="333333"/>
                </a:solidFill>
              </a:rPr>
              <a:t> </a:t>
            </a:r>
            <a:r>
              <a:rPr lang="sk-SK" sz="3000" b="1" dirty="0" err="1" smtClean="0">
                <a:solidFill>
                  <a:srgbClr val="333333"/>
                </a:solidFill>
              </a:rPr>
              <a:t>only</a:t>
            </a:r>
            <a:endParaRPr lang="sk-SK" sz="3000" b="1" dirty="0" smtClean="0">
              <a:solidFill>
                <a:srgbClr val="333333"/>
              </a:solidFill>
            </a:endParaRPr>
          </a:p>
          <a:p>
            <a:pPr algn="ctr"/>
            <a:r>
              <a:rPr lang="sk-SK" sz="3000" b="1" dirty="0" err="1" smtClean="0">
                <a:solidFill>
                  <a:srgbClr val="333333"/>
                </a:solidFill>
              </a:rPr>
              <a:t>Limited</a:t>
            </a:r>
            <a:r>
              <a:rPr lang="sk-SK" sz="3000" b="1" dirty="0" smtClean="0">
                <a:solidFill>
                  <a:srgbClr val="333333"/>
                </a:solidFill>
              </a:rPr>
              <a:t> by </a:t>
            </a:r>
            <a:r>
              <a:rPr lang="sk-SK" sz="3000" b="1" dirty="0" err="1" smtClean="0">
                <a:solidFill>
                  <a:srgbClr val="333333"/>
                </a:solidFill>
              </a:rPr>
              <a:t>time</a:t>
            </a:r>
            <a:endParaRPr lang="sk-SK" sz="3000" b="1" dirty="0" smtClean="0">
              <a:solidFill>
                <a:srgbClr val="333333"/>
              </a:solidFill>
            </a:endParaRPr>
          </a:p>
        </p:txBody>
      </p:sp>
      <p:sp>
        <p:nvSpPr>
          <p:cNvPr id="5" name="BlokTextu 4"/>
          <p:cNvSpPr txBox="1"/>
          <p:nvPr/>
        </p:nvSpPr>
        <p:spPr>
          <a:xfrm>
            <a:off x="2771800" y="200834"/>
            <a:ext cx="4021294" cy="707886"/>
          </a:xfrm>
          <a:prstGeom prst="rect">
            <a:avLst/>
          </a:prstGeom>
          <a:noFill/>
        </p:spPr>
        <p:txBody>
          <a:bodyPr wrap="none" rtlCol="0">
            <a:spAutoFit/>
          </a:bodyPr>
          <a:lstStyle/>
          <a:p>
            <a:r>
              <a:rPr lang="sk-SK" sz="4000" b="1" dirty="0" smtClean="0">
                <a:solidFill>
                  <a:srgbClr val="333333"/>
                </a:solidFill>
              </a:rPr>
              <a:t>Existing solutions</a:t>
            </a:r>
            <a:endParaRPr lang="sk-SK" sz="4000" b="1" dirty="0">
              <a:solidFill>
                <a:srgbClr val="333333"/>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lnDef>
      <a:spPr>
        <a:ln w="762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6616</TotalTime>
  <Words>1127</Words>
  <Application>Microsoft Office PowerPoint</Application>
  <PresentationFormat>On-screen Show (4:3)</PresentationFormat>
  <Paragraphs>254</Paragraphs>
  <Slides>56</Slides>
  <Notes>15</Notes>
  <HiddenSlides>0</HiddenSlides>
  <MMClips>1</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Motív Office</vt:lpstr>
      <vt:lpstr>Slide 1</vt:lpstr>
      <vt:lpstr>Slide 2</vt:lpstr>
      <vt:lpstr>Slide 3</vt:lpstr>
      <vt:lpstr>Slide 4</vt:lpstr>
      <vt:lpstr>Slide 5</vt:lpstr>
      <vt:lpstr>Slide 6</vt:lpstr>
      <vt:lpstr>Slide 7</vt:lpstr>
      <vt:lpstr>Slide 8</vt:lpstr>
      <vt:lpstr>Slide 9</vt:lpstr>
      <vt:lpstr>Speech exercises?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Architecture Overview</vt:lpstr>
      <vt:lpstr>Speech therapist’s interface</vt:lpstr>
      <vt:lpstr>Slide 28</vt:lpstr>
      <vt:lpstr>Slide 29</vt:lpstr>
      <vt:lpstr>Business model</vt:lpstr>
      <vt:lpstr>International conference</vt:lpstr>
      <vt:lpstr>Road map</vt:lpstr>
      <vt:lpstr>Slide 33</vt:lpstr>
      <vt:lpstr>Spracovanie obrazu</vt:lpstr>
      <vt:lpstr>Sledovanie jazyka kamerou</vt:lpstr>
      <vt:lpstr>Sledovanie jazyka kamerou</vt:lpstr>
      <vt:lpstr>Sledovanie jazyka kamerou</vt:lpstr>
      <vt:lpstr>Kinect</vt:lpstr>
      <vt:lpstr>Nasadenie do testovacej prevádzky</vt:lpstr>
      <vt:lpstr>Slide 40</vt:lpstr>
      <vt:lpstr>Slide 41</vt:lpstr>
      <vt:lpstr>Slide 42</vt:lpstr>
      <vt:lpstr>Slide 43</vt:lpstr>
      <vt:lpstr>Slide 44</vt:lpstr>
      <vt:lpstr>Slide 45</vt:lpstr>
      <vt:lpstr>Slide 46</vt:lpstr>
      <vt:lpstr>Dizajn hier pre logopedickú platformu </vt:lpstr>
      <vt:lpstr>Goldy – Základné elementy</vt:lpstr>
      <vt:lpstr>Goldy – Technológia</vt:lpstr>
      <vt:lpstr>Goldy - Mechanika</vt:lpstr>
      <vt:lpstr>Goldy - Estetika</vt:lpstr>
      <vt:lpstr>Testovanie na cieľovej skupine</vt:lpstr>
      <vt:lpstr>Server</vt:lpstr>
      <vt:lpstr>Databáza</vt:lpstr>
      <vt:lpstr>Návrh a implementácia webových rozhraní</vt:lpstr>
      <vt:lpstr>Aplikačné programové rozhranie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SLAP</dc:title>
  <dc:creator>Ondrej Galbavý</dc:creator>
  <cp:lastModifiedBy>Mirzek</cp:lastModifiedBy>
  <cp:revision>472</cp:revision>
  <dcterms:created xsi:type="dcterms:W3CDTF">2013-02-19T14:36:03Z</dcterms:created>
  <dcterms:modified xsi:type="dcterms:W3CDTF">2013-06-29T10:29:46Z</dcterms:modified>
</cp:coreProperties>
</file>