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Diskusný klub: Spätná väzba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Vacula, Lipták, </a:t>
            </a:r>
            <a:r>
              <a:rPr lang="sk-SK" dirty="0" err="1" smtClean="0"/>
              <a:t>Harinek</a:t>
            </a:r>
            <a:r>
              <a:rPr lang="sk-SK" dirty="0" smtClean="0"/>
              <a:t>, Šimek, Minárik, Móro</a:t>
            </a:r>
          </a:p>
          <a:p>
            <a:r>
              <a:rPr lang="sk-SK" dirty="0" smtClean="0"/>
              <a:t>Dr. Šimko a Dr. Barla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51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Posúďte sami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Case</a:t>
            </a:r>
            <a:r>
              <a:rPr lang="sk-SK" dirty="0" smtClean="0"/>
              <a:t> 4:</a:t>
            </a:r>
          </a:p>
          <a:p>
            <a:pPr lvl="1"/>
            <a:r>
              <a:rPr lang="sk-SK" dirty="0"/>
              <a:t>Vieš čo znamená toto slovo? (vôbec, tuším, viem)</a:t>
            </a:r>
          </a:p>
          <a:p>
            <a:pPr lvl="1"/>
            <a:r>
              <a:rPr lang="sk-SK" dirty="0" smtClean="0"/>
              <a:t>Chcem modelovať vedomosť</a:t>
            </a:r>
          </a:p>
          <a:p>
            <a:pPr lvl="1"/>
            <a:r>
              <a:rPr lang="sk-SK" dirty="0" smtClean="0"/>
              <a:t>Chcem modelovať zabúdanie</a:t>
            </a:r>
          </a:p>
        </p:txBody>
      </p:sp>
    </p:spTree>
    <p:extLst>
      <p:ext uri="{BB962C8B-B14F-4D97-AF65-F5344CB8AC3E}">
        <p14:creationId xmlns:p14="http://schemas.microsoft.com/office/powerpoint/2010/main" val="6410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Zdá sa, že hranica medzi explicitnou a implicitnou je neurčitá</a:t>
            </a:r>
          </a:p>
          <a:p>
            <a:r>
              <a:rPr lang="sk-SK" dirty="0" smtClean="0"/>
              <a:t>5.4.2013 zavádzame </a:t>
            </a:r>
            <a:r>
              <a:rPr lang="sk-SK" smtClean="0"/>
              <a:t>nový koncept </a:t>
            </a:r>
            <a:br>
              <a:rPr lang="sk-SK" smtClean="0"/>
            </a:br>
            <a:r>
              <a:rPr lang="sk-SK" b="1" smtClean="0"/>
              <a:t>implicitno-explicitnej </a:t>
            </a:r>
            <a:r>
              <a:rPr lang="sk-SK" b="1" dirty="0" smtClean="0"/>
              <a:t>spätnej väzby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4241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Spätná väzba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Scenár:</a:t>
            </a:r>
          </a:p>
          <a:p>
            <a:pPr lvl="1"/>
            <a:r>
              <a:rPr lang="sk-SK" dirty="0" smtClean="0"/>
              <a:t>Učenie slovnej zásoby cudzieho jazyka</a:t>
            </a:r>
          </a:p>
          <a:p>
            <a:r>
              <a:rPr lang="sk-SK" dirty="0" smtClean="0"/>
              <a:t>Cieľ:</a:t>
            </a:r>
          </a:p>
          <a:p>
            <a:pPr lvl="1"/>
            <a:r>
              <a:rPr lang="sk-SK" dirty="0" smtClean="0"/>
              <a:t>Spokojnosť s používaním</a:t>
            </a:r>
          </a:p>
          <a:p>
            <a:pPr lvl="1"/>
            <a:r>
              <a:rPr lang="sk-SK" b="1" dirty="0" smtClean="0"/>
              <a:t>Presnosť modelovania vedomosti používateľa</a:t>
            </a:r>
          </a:p>
          <a:p>
            <a:pPr lvl="1"/>
            <a:r>
              <a:rPr lang="sk-SK" dirty="0" smtClean="0"/>
              <a:t>Spätná väzba pre učiteľa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6148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Implicitná spätná väzba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Kliknutie</a:t>
            </a:r>
          </a:p>
          <a:p>
            <a:pPr lvl="1"/>
            <a:r>
              <a:rPr lang="sk-SK" dirty="0" smtClean="0"/>
              <a:t>Nevie slovo</a:t>
            </a:r>
          </a:p>
          <a:p>
            <a:pPr lvl="1"/>
            <a:r>
              <a:rPr lang="sk-SK" dirty="0" smtClean="0"/>
              <a:t>Chce si overiť, či to vie dobre</a:t>
            </a:r>
          </a:p>
          <a:p>
            <a:pPr lvl="1"/>
            <a:r>
              <a:rPr lang="sk-SK" dirty="0" smtClean="0"/>
              <a:t>Zlý preklad slova</a:t>
            </a:r>
          </a:p>
          <a:p>
            <a:r>
              <a:rPr lang="sk-SK" dirty="0" smtClean="0"/>
              <a:t>Nekliknutie</a:t>
            </a:r>
          </a:p>
          <a:p>
            <a:pPr lvl="1"/>
            <a:r>
              <a:rPr lang="sk-SK" dirty="0" smtClean="0"/>
              <a:t>Nevšimol si</a:t>
            </a:r>
          </a:p>
          <a:p>
            <a:pPr lvl="1"/>
            <a:r>
              <a:rPr lang="sk-SK" dirty="0" smtClean="0"/>
              <a:t>Vie</a:t>
            </a:r>
          </a:p>
          <a:p>
            <a:r>
              <a:rPr lang="sk-SK" dirty="0" smtClean="0"/>
              <a:t>Kopírovanie, zvýrazňovanie, </a:t>
            </a:r>
            <a:r>
              <a:rPr lang="sk-SK" dirty="0" err="1" smtClean="0"/>
              <a:t>skrolovanie</a:t>
            </a:r>
            <a:r>
              <a:rPr lang="sk-SK" dirty="0" smtClean="0"/>
              <a:t>, ...</a:t>
            </a:r>
          </a:p>
          <a:p>
            <a:pPr lvl="1"/>
            <a:r>
              <a:rPr lang="sk-SK" dirty="0" smtClean="0"/>
              <a:t>Rôzne váhy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89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Implicitná spätná väzba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Problém s interpretáciou</a:t>
            </a:r>
          </a:p>
          <a:p>
            <a:pPr lvl="1"/>
            <a:r>
              <a:rPr lang="sk-SK" dirty="0" smtClean="0"/>
              <a:t>Opýtam sa  (otravuje používateľa)</a:t>
            </a:r>
          </a:p>
          <a:p>
            <a:pPr lvl="1"/>
            <a:r>
              <a:rPr lang="sk-SK" dirty="0" smtClean="0"/>
              <a:t>Analýza logov: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mining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52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Testovanie používateľa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Slovo -</a:t>
            </a:r>
            <a:r>
              <a:rPr lang="en-US" dirty="0" smtClean="0"/>
              <a:t>&gt;</a:t>
            </a:r>
            <a:r>
              <a:rPr lang="sk-SK" dirty="0" smtClean="0"/>
              <a:t> nájdi ekvivalent z množiny cudzích slov</a:t>
            </a:r>
          </a:p>
          <a:p>
            <a:r>
              <a:rPr lang="sk-SK" b="1" dirty="0" smtClean="0"/>
              <a:t>Explicitná </a:t>
            </a:r>
            <a:r>
              <a:rPr lang="sk-SK" b="1" dirty="0" err="1" smtClean="0"/>
              <a:t>vs</a:t>
            </a:r>
            <a:r>
              <a:rPr lang="sk-SK" b="1" dirty="0" smtClean="0"/>
              <a:t>. Implicitná</a:t>
            </a:r>
          </a:p>
          <a:p>
            <a:r>
              <a:rPr lang="sk-SK" dirty="0" smtClean="0"/>
              <a:t>Cieľom používateľa je naučiť sa</a:t>
            </a:r>
          </a:p>
          <a:p>
            <a:r>
              <a:rPr lang="sk-SK" dirty="0" smtClean="0"/>
              <a:t>Nepýtam sa priamo na vedomosť</a:t>
            </a:r>
          </a:p>
          <a:p>
            <a:r>
              <a:rPr lang="sk-SK" dirty="0" smtClean="0"/>
              <a:t>Má z toho používateľ úžitok?</a:t>
            </a:r>
          </a:p>
          <a:p>
            <a:r>
              <a:rPr lang="sk-SK" dirty="0" smtClean="0"/>
              <a:t>Hrá to vôbec nejakú úlohu?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247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Implicitná </a:t>
            </a:r>
            <a:r>
              <a:rPr lang="sk-SK" dirty="0" err="1" smtClean="0"/>
              <a:t>vs</a:t>
            </a:r>
            <a:r>
              <a:rPr lang="sk-SK" dirty="0" smtClean="0"/>
              <a:t>. explicitná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Typ otázky</a:t>
            </a:r>
          </a:p>
          <a:p>
            <a:r>
              <a:rPr lang="sk-SK" dirty="0" smtClean="0"/>
              <a:t>Motivácia používateľa</a:t>
            </a:r>
          </a:p>
          <a:p>
            <a:r>
              <a:rPr lang="sk-SK" dirty="0" smtClean="0"/>
              <a:t>Cieľ, prečo sa ho pýtam</a:t>
            </a:r>
          </a:p>
          <a:p>
            <a:r>
              <a:rPr lang="sk-SK" dirty="0" smtClean="0"/>
              <a:t>Či o tom používateľ vie</a:t>
            </a:r>
          </a:p>
        </p:txBody>
      </p:sp>
    </p:spTree>
    <p:extLst>
      <p:ext uri="{BB962C8B-B14F-4D97-AF65-F5344CB8AC3E}">
        <p14:creationId xmlns:p14="http://schemas.microsoft.com/office/powerpoint/2010/main" val="2869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Posúďte sami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Case</a:t>
            </a:r>
            <a:r>
              <a:rPr lang="sk-SK" dirty="0" smtClean="0"/>
              <a:t> 1:</a:t>
            </a:r>
          </a:p>
          <a:p>
            <a:pPr lvl="1"/>
            <a:r>
              <a:rPr lang="sk-SK" dirty="0" err="1" smtClean="0"/>
              <a:t>Lajkujem</a:t>
            </a:r>
            <a:r>
              <a:rPr lang="sk-SK" dirty="0" smtClean="0"/>
              <a:t> články na </a:t>
            </a:r>
            <a:r>
              <a:rPr lang="sk-SK" dirty="0" err="1" smtClean="0"/>
              <a:t>Facebooku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763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Posúďte sami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Case</a:t>
            </a:r>
            <a:r>
              <a:rPr lang="sk-SK" dirty="0" smtClean="0"/>
              <a:t> 2:</a:t>
            </a:r>
          </a:p>
          <a:p>
            <a:pPr lvl="1"/>
            <a:r>
              <a:rPr lang="sk-SK" dirty="0" smtClean="0"/>
              <a:t>Hlasujem za filmy</a:t>
            </a:r>
          </a:p>
          <a:p>
            <a:pPr lvl="1"/>
            <a:r>
              <a:rPr lang="sk-SK" dirty="0" smtClean="0"/>
              <a:t>Odvodzujem z toho pohlavie používateľov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693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Posúďte sami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Case</a:t>
            </a:r>
            <a:r>
              <a:rPr lang="sk-SK" dirty="0" smtClean="0"/>
              <a:t> 3:</a:t>
            </a:r>
          </a:p>
          <a:p>
            <a:pPr lvl="1"/>
            <a:r>
              <a:rPr lang="sk-SK" dirty="0"/>
              <a:t>Dotazník</a:t>
            </a:r>
          </a:p>
          <a:p>
            <a:pPr lvl="2"/>
            <a:r>
              <a:rPr lang="sk-SK" dirty="0"/>
              <a:t>Explicitná spätná väzba</a:t>
            </a:r>
          </a:p>
          <a:p>
            <a:pPr lvl="2"/>
            <a:r>
              <a:rPr lang="sk-SK" dirty="0"/>
              <a:t>Ale čo ak sa pýtam okľukou, nie priamo?</a:t>
            </a:r>
          </a:p>
        </p:txBody>
      </p:sp>
    </p:spTree>
    <p:extLst>
      <p:ext uri="{BB962C8B-B14F-4D97-AF65-F5344CB8AC3E}">
        <p14:creationId xmlns:p14="http://schemas.microsoft.com/office/powerpoint/2010/main" val="234633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229</Words>
  <Application>Microsoft Office PowerPoint</Application>
  <PresentationFormat>On-screen Show (4:3)</PresentationFormat>
  <Paragraphs>56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Motív Office</vt:lpstr>
      <vt:lpstr>Diskusný klub: Spätná väzba</vt:lpstr>
      <vt:lpstr>Spätná väzba</vt:lpstr>
      <vt:lpstr>Implicitná spätná väzba</vt:lpstr>
      <vt:lpstr>Implicitná spätná väzba</vt:lpstr>
      <vt:lpstr>Testovanie používateľa</vt:lpstr>
      <vt:lpstr>Implicitná vs. explicitná</vt:lpstr>
      <vt:lpstr>Posúďte sami</vt:lpstr>
      <vt:lpstr>Posúďte sami</vt:lpstr>
      <vt:lpstr>Posúďte sami</vt:lpstr>
      <vt:lpstr>Posúďte sami</vt:lpstr>
      <vt:lpstr>Záver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Diskusný klub: Spätná väzba</dc:title>
  <dc:creator>Róbert Móro</dc:creator>
  <cp:lastModifiedBy>Róbert Móro</cp:lastModifiedBy>
  <cp:revision>7</cp:revision>
  <dcterms:created xsi:type="dcterms:W3CDTF">2013-04-05T13:55:49Z</dcterms:created>
  <dcterms:modified xsi:type="dcterms:W3CDTF">2013-04-05T14:31:10Z</dcterms:modified>
</cp:coreProperties>
</file>