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2" r:id="rId6"/>
    <p:sldId id="260" r:id="rId7"/>
    <p:sldId id="263" r:id="rId8"/>
    <p:sldId id="264" r:id="rId9"/>
    <p:sldId id="261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774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5F2178-371C-4441-B584-C6CC2950897C}" type="datetimeFigureOut">
              <a:rPr lang="sk-SK" smtClean="0"/>
              <a:pPr/>
              <a:t>10. 3. 2010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109F62-FEDB-4E8A-B22D-24DEDAC95A86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109F62-FEDB-4E8A-B22D-24DEDAC95A86}" type="slidenum">
              <a:rPr lang="sk-SK" smtClean="0"/>
              <a:pPr/>
              <a:t>1</a:t>
            </a:fld>
            <a:endParaRPr lang="sk-SK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7366E-339D-43B4-AABC-9D4C8890B454}" type="datetime1">
              <a:rPr lang="en-US" smtClean="0"/>
              <a:pPr/>
              <a:t>3/10/2010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5A7E-13C6-43EB-A692-9EE1CE61FF10}" type="datetime1">
              <a:rPr lang="en-US" smtClean="0"/>
              <a:pPr/>
              <a:t>3/10/2010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CA26B-F79D-4E5F-9A47-C0A1D9E662E0}" type="datetime1">
              <a:rPr lang="en-US" smtClean="0"/>
              <a:pPr/>
              <a:t>3/10/2010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23B29-2C3C-4150-99A0-801349DB411E}" type="datetime1">
              <a:rPr lang="en-US" smtClean="0"/>
              <a:pPr/>
              <a:t>3/10/2010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90A85-FEB7-4CBC-B650-42086F65C024}" type="datetime1">
              <a:rPr lang="en-US" smtClean="0"/>
              <a:pPr/>
              <a:t>3/10/2010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7D5F0-A6AC-4384-815C-4F1141EBC93E}" type="datetime1">
              <a:rPr lang="en-US" smtClean="0"/>
              <a:pPr/>
              <a:t>3/10/2010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C3ECD-E8D2-4AB1-8C92-67F695BA6DD4}" type="datetime1">
              <a:rPr lang="en-US" smtClean="0"/>
              <a:pPr/>
              <a:t>3/10/2010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7E0B0-7F5A-491D-877F-D1EAFDE52108}" type="datetime1">
              <a:rPr lang="en-US" smtClean="0"/>
              <a:pPr/>
              <a:t>3/10/2010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43A01-CEE8-4B42-A898-D3CE3E6CAFD4}" type="datetime1">
              <a:rPr lang="en-US" smtClean="0"/>
              <a:pPr/>
              <a:t>3/10/2010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2911C-B848-45F9-B12D-0E7A3240E265}" type="datetime1">
              <a:rPr lang="en-US" smtClean="0"/>
              <a:pPr/>
              <a:t>3/10/2010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2D535-2F8B-42C4-A09C-C2AD51608DF0}" type="datetime1">
              <a:rPr lang="en-US" smtClean="0"/>
              <a:pPr/>
              <a:t>3/10/2010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88F0A5-35EF-43D5-BE21-C05ACA360217}" type="datetime1">
              <a:rPr lang="en-US" smtClean="0"/>
              <a:pPr/>
              <a:t>3/10/2010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err="1" smtClean="0"/>
              <a:t>Evaluation</a:t>
            </a:r>
            <a:r>
              <a:rPr lang="sk-SK" dirty="0" smtClean="0"/>
              <a:t> </a:t>
            </a:r>
            <a:r>
              <a:rPr lang="sk-SK" dirty="0" err="1" smtClean="0"/>
              <a:t>of</a:t>
            </a:r>
            <a:r>
              <a:rPr lang="sk-SK" dirty="0" smtClean="0"/>
              <a:t> Text </a:t>
            </a:r>
            <a:r>
              <a:rPr lang="sk-SK" dirty="0" err="1" smtClean="0"/>
              <a:t>Summarization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 smtClean="0"/>
              <a:t>Michal Kompan</a:t>
            </a:r>
            <a:endParaRPr lang="sk-SK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sk-SK" dirty="0" smtClean="0"/>
              <a:t>Experiment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dirty="0" err="1" smtClean="0"/>
              <a:t>Sumarizácia</a:t>
            </a:r>
            <a:r>
              <a:rPr lang="sk-SK" dirty="0" smtClean="0"/>
              <a:t> redukciou a kombináciou</a:t>
            </a:r>
          </a:p>
          <a:p>
            <a:r>
              <a:rPr lang="sk-SK" dirty="0" smtClean="0"/>
              <a:t>Viacero rovnako dobrých výsledkov</a:t>
            </a:r>
          </a:p>
          <a:p>
            <a:r>
              <a:rPr lang="sk-SK" dirty="0" smtClean="0"/>
              <a:t>Obsahovo orientované vyhodnotenie, viacero metód pre pokrytie čo najviac aspektov</a:t>
            </a:r>
          </a:p>
          <a:p>
            <a:r>
              <a:rPr lang="sk-SK" dirty="0" smtClean="0"/>
              <a:t>Overenie prostredníctvom indukcie</a:t>
            </a:r>
          </a:p>
          <a:p>
            <a:endParaRPr lang="sk-SK" dirty="0" smtClean="0"/>
          </a:p>
          <a:p>
            <a:r>
              <a:rPr lang="sk-SK" sz="1800" smtClean="0"/>
              <a:t>Martin </a:t>
            </a:r>
            <a:r>
              <a:rPr lang="en-US" sz="1800" smtClean="0"/>
              <a:t>Hassel</a:t>
            </a:r>
            <a:r>
              <a:rPr lang="en-US" sz="1800" dirty="0" smtClean="0"/>
              <a:t>, 2007. Resource Lean and Portable Automatic Text Summarization.</a:t>
            </a:r>
            <a:r>
              <a:rPr lang="sk-SK" sz="1800" dirty="0" smtClean="0"/>
              <a:t> </a:t>
            </a:r>
            <a:r>
              <a:rPr lang="en-US" sz="1800" dirty="0" smtClean="0"/>
              <a:t>PhD thesis, School of Computer Science and Communication, Royal Institute of Technology, Stockholm, Sweden. </a:t>
            </a:r>
            <a:endParaRPr lang="sk-SK" sz="1800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sk-SK" dirty="0" smtClean="0"/>
              <a:t>Základné vlastnosti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Kompresný pomer</a:t>
            </a:r>
          </a:p>
          <a:p>
            <a:endParaRPr lang="sk-SK" dirty="0" smtClean="0"/>
          </a:p>
          <a:p>
            <a:endParaRPr lang="sk-SK" dirty="0" smtClean="0"/>
          </a:p>
          <a:p>
            <a:r>
              <a:rPr lang="sk-SK" dirty="0" smtClean="0"/>
              <a:t>Pomer uchovanej informácie</a:t>
            </a:r>
            <a:endParaRPr lang="sk-SK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28889" t="35556" r="30556" b="50222"/>
          <a:stretch>
            <a:fillRect/>
          </a:stretch>
        </p:blipFill>
        <p:spPr bwMode="auto">
          <a:xfrm>
            <a:off x="2286000" y="2286000"/>
            <a:ext cx="4038600" cy="8851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 l="25556" t="64000" r="26667" b="23556"/>
          <a:stretch>
            <a:fillRect/>
          </a:stretch>
        </p:blipFill>
        <p:spPr bwMode="auto">
          <a:xfrm>
            <a:off x="1828800" y="4191000"/>
            <a:ext cx="5029200" cy="8187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sk-SK" dirty="0" smtClean="0"/>
              <a:t>Vnútorné overenie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„zlatý štandard“</a:t>
            </a:r>
            <a:endParaRPr lang="sk-SK" dirty="0" smtClean="0"/>
          </a:p>
          <a:p>
            <a:r>
              <a:rPr lang="sk-SK" dirty="0" smtClean="0"/>
              <a:t>Súdržnosť </a:t>
            </a:r>
            <a:r>
              <a:rPr lang="sk-SK" dirty="0" smtClean="0"/>
              <a:t>zhrnutí</a:t>
            </a:r>
          </a:p>
          <a:p>
            <a:pPr lvl="1"/>
            <a:r>
              <a:rPr lang="sk-SK" dirty="0" smtClean="0"/>
              <a:t>Kombinácia a redukcia</a:t>
            </a:r>
          </a:p>
          <a:p>
            <a:pPr lvl="1"/>
            <a:r>
              <a:rPr lang="sk-SK" dirty="0" smtClean="0"/>
              <a:t>Manuálne označenie stupňa</a:t>
            </a:r>
          </a:p>
          <a:p>
            <a:r>
              <a:rPr lang="sk-SK" dirty="0" smtClean="0"/>
              <a:t>Informačná hodnota</a:t>
            </a:r>
          </a:p>
          <a:p>
            <a:pPr lvl="1"/>
            <a:r>
              <a:rPr lang="sk-SK" dirty="0" smtClean="0"/>
              <a:t>Množstvo informácie zachovanej v zhrnutí oproti zdroju</a:t>
            </a:r>
          </a:p>
          <a:p>
            <a:pPr lvl="1"/>
            <a:r>
              <a:rPr lang="sk-SK" dirty="0" smtClean="0"/>
              <a:t>Vhodné pre samostatné dokumenty</a:t>
            </a: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sk-SK" dirty="0" smtClean="0"/>
              <a:t>Vnútorné overenie 2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k-SK" dirty="0" smtClean="0"/>
              <a:t>Presnosť a pokrytie</a:t>
            </a:r>
          </a:p>
          <a:p>
            <a:pPr lvl="1"/>
            <a:r>
              <a:rPr lang="sk-SK" dirty="0" smtClean="0"/>
              <a:t>Pokrytie= koľko viet </a:t>
            </a:r>
            <a:r>
              <a:rPr lang="sk-SK" dirty="0" smtClean="0"/>
              <a:t>v referenčnom zhrnutí je prítomných aj </a:t>
            </a:r>
            <a:r>
              <a:rPr lang="sk-SK" dirty="0" smtClean="0"/>
              <a:t>vo vygenerovanom</a:t>
            </a:r>
          </a:p>
          <a:p>
            <a:r>
              <a:rPr lang="sk-SK" dirty="0" smtClean="0"/>
              <a:t>UM- Utility </a:t>
            </a:r>
            <a:r>
              <a:rPr lang="sk-SK" dirty="0" err="1" smtClean="0"/>
              <a:t>method</a:t>
            </a:r>
            <a:endParaRPr lang="sk-SK" dirty="0" smtClean="0"/>
          </a:p>
          <a:p>
            <a:pPr lvl="1"/>
            <a:r>
              <a:rPr lang="sk-SK" dirty="0" smtClean="0"/>
              <a:t>Referenčné zhrnutie sa skladá z jednotiek s </a:t>
            </a:r>
            <a:r>
              <a:rPr lang="sk-SK" dirty="0" err="1" smtClean="0"/>
              <a:t>fuzzy</a:t>
            </a:r>
            <a:r>
              <a:rPr lang="sk-SK" dirty="0" smtClean="0"/>
              <a:t> ohodnotením</a:t>
            </a:r>
            <a:r>
              <a:rPr lang="sk-SK" dirty="0" smtClean="0"/>
              <a:t>.</a:t>
            </a:r>
            <a:endParaRPr lang="sk-SK" dirty="0" smtClean="0"/>
          </a:p>
          <a:p>
            <a:pPr lvl="1"/>
            <a:r>
              <a:rPr lang="sk-SK" dirty="0" smtClean="0"/>
              <a:t>Vety </a:t>
            </a:r>
            <a:r>
              <a:rPr lang="sk-SK" dirty="0" smtClean="0"/>
              <a:t>zo zdroja sú ohodnotené od </a:t>
            </a:r>
            <a:r>
              <a:rPr lang="sk-SK" dirty="0" smtClean="0"/>
              <a:t>0-10</a:t>
            </a:r>
          </a:p>
          <a:p>
            <a:pPr lvl="1"/>
            <a:r>
              <a:rPr lang="sk-SK" dirty="0" smtClean="0"/>
              <a:t>Penalizácia, rôzne stupne kompresie</a:t>
            </a:r>
            <a:endParaRPr lang="sk-SK" dirty="0" smtClean="0"/>
          </a:p>
          <a:p>
            <a:r>
              <a:rPr lang="sk-SK" dirty="0" smtClean="0"/>
              <a:t>Podobnosť </a:t>
            </a:r>
            <a:r>
              <a:rPr lang="sk-SK" dirty="0" smtClean="0"/>
              <a:t>založená na obsahu</a:t>
            </a:r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sk-SK" dirty="0" smtClean="0"/>
              <a:t>Vonkajšie overenie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Shannon</a:t>
            </a:r>
            <a:r>
              <a:rPr lang="sk-SK" dirty="0" smtClean="0"/>
              <a:t> game</a:t>
            </a:r>
          </a:p>
          <a:p>
            <a:pPr lvl="1"/>
            <a:r>
              <a:rPr lang="sk-SK" dirty="0" smtClean="0"/>
              <a:t>Kvantifikácia informačného obsahu na základe hádania nasledujúceho </a:t>
            </a:r>
            <a:r>
              <a:rPr lang="sk-SK" dirty="0" err="1" smtClean="0"/>
              <a:t>tokenu</a:t>
            </a:r>
            <a:endParaRPr lang="sk-SK" dirty="0" smtClean="0"/>
          </a:p>
          <a:p>
            <a:pPr lvl="1"/>
            <a:r>
              <a:rPr lang="sk-SK" dirty="0" smtClean="0"/>
              <a:t>Závislé na vedomostiach</a:t>
            </a:r>
          </a:p>
          <a:p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Question</a:t>
            </a:r>
            <a:r>
              <a:rPr lang="sk-SK" dirty="0" smtClean="0"/>
              <a:t> game</a:t>
            </a:r>
          </a:p>
          <a:p>
            <a:pPr lvl="1"/>
            <a:r>
              <a:rPr lang="sk-SK" dirty="0" smtClean="0"/>
              <a:t>Nájdenie dôležitých častí v zdrojoch</a:t>
            </a:r>
          </a:p>
          <a:p>
            <a:pPr lvl="1"/>
            <a:r>
              <a:rPr lang="sk-SK" dirty="0" smtClean="0"/>
              <a:t>Odpovedanie na otázku 3x (bez zdrojov, zhrnutie, celý dokument)</a:t>
            </a: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sk-SK" dirty="0" smtClean="0"/>
              <a:t>Vonkajšie overenie 2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Classification</a:t>
            </a:r>
            <a:r>
              <a:rPr lang="sk-SK" dirty="0" smtClean="0"/>
              <a:t> game</a:t>
            </a:r>
          </a:p>
          <a:p>
            <a:pPr lvl="1"/>
            <a:r>
              <a:rPr lang="sk-SK" dirty="0" smtClean="0"/>
              <a:t>Klasifikácia zdrojov a zhrnutí do N tried</a:t>
            </a:r>
          </a:p>
          <a:p>
            <a:r>
              <a:rPr lang="sk-SK" dirty="0" smtClean="0"/>
              <a:t>Asociácia kľúčových slov</a:t>
            </a:r>
          </a:p>
          <a:p>
            <a:pPr lvl="1"/>
            <a:r>
              <a:rPr lang="sk-SK" dirty="0" smtClean="0"/>
              <a:t>Zdrojom sa priradia kľúčové slová</a:t>
            </a:r>
          </a:p>
          <a:p>
            <a:pPr lvl="1"/>
            <a:r>
              <a:rPr lang="sk-SK" dirty="0" smtClean="0"/>
              <a:t>Zverejnia sa kľúčové slová a zhrnutia</a:t>
            </a:r>
          </a:p>
          <a:p>
            <a:pPr lvl="1"/>
            <a:r>
              <a:rPr lang="sk-SK" dirty="0" smtClean="0"/>
              <a:t>Priradiť správne skupiny</a:t>
            </a:r>
          </a:p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sk-SK" dirty="0" smtClean="0"/>
              <a:t>Výsledky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23333" t="43556" r="33889" b="36000"/>
          <a:stretch>
            <a:fillRect/>
          </a:stretch>
        </p:blipFill>
        <p:spPr bwMode="auto">
          <a:xfrm>
            <a:off x="2971800" y="838200"/>
            <a:ext cx="58674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 l="23333" t="25778" r="14445" b="28000"/>
          <a:stretch>
            <a:fillRect/>
          </a:stretch>
        </p:blipFill>
        <p:spPr bwMode="auto">
          <a:xfrm>
            <a:off x="304800" y="2667000"/>
            <a:ext cx="85344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sk-SK" dirty="0" smtClean="0"/>
              <a:t>Nástroje pre overenie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SEE – </a:t>
            </a:r>
            <a:r>
              <a:rPr lang="sk-SK" dirty="0" err="1" smtClean="0"/>
              <a:t>Summary</a:t>
            </a:r>
            <a:r>
              <a:rPr lang="sk-SK" dirty="0" smtClean="0"/>
              <a:t> </a:t>
            </a:r>
            <a:r>
              <a:rPr lang="sk-SK" dirty="0" err="1" smtClean="0"/>
              <a:t>Evaluation</a:t>
            </a:r>
            <a:r>
              <a:rPr lang="sk-SK" dirty="0" smtClean="0"/>
              <a:t> </a:t>
            </a:r>
            <a:r>
              <a:rPr lang="sk-SK" dirty="0" err="1" smtClean="0"/>
              <a:t>Environment</a:t>
            </a:r>
            <a:endParaRPr lang="sk-SK" dirty="0" smtClean="0"/>
          </a:p>
          <a:p>
            <a:r>
              <a:rPr lang="sk-SK" dirty="0" err="1" smtClean="0"/>
              <a:t>MEADeval</a:t>
            </a:r>
            <a:endParaRPr lang="sk-SK" dirty="0" smtClean="0"/>
          </a:p>
          <a:p>
            <a:r>
              <a:rPr lang="sk-SK" dirty="0" smtClean="0"/>
              <a:t>ISI ROUGE – </a:t>
            </a:r>
            <a:r>
              <a:rPr lang="sk-SK" dirty="0" err="1" smtClean="0"/>
              <a:t>Automatic</a:t>
            </a:r>
            <a:r>
              <a:rPr lang="sk-SK" dirty="0" smtClean="0"/>
              <a:t> </a:t>
            </a:r>
            <a:r>
              <a:rPr lang="sk-SK" dirty="0" err="1" smtClean="0"/>
              <a:t>Summary</a:t>
            </a:r>
            <a:r>
              <a:rPr lang="sk-SK" dirty="0" smtClean="0"/>
              <a:t> </a:t>
            </a:r>
            <a:r>
              <a:rPr lang="sk-SK" dirty="0" err="1" smtClean="0"/>
              <a:t>Evaluation</a:t>
            </a:r>
            <a:r>
              <a:rPr lang="sk-SK" dirty="0" smtClean="0"/>
              <a:t> </a:t>
            </a:r>
            <a:r>
              <a:rPr lang="sk-SK" dirty="0" err="1" smtClean="0"/>
              <a:t>Package</a:t>
            </a:r>
            <a:endParaRPr lang="sk-SK" dirty="0" smtClean="0"/>
          </a:p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</TotalTime>
  <Words>235</Words>
  <Application>Microsoft Office PowerPoint</Application>
  <PresentationFormat>Prezentácia na obrazovke (4:3)</PresentationFormat>
  <Paragraphs>58</Paragraphs>
  <Slides>9</Slides>
  <Notes>1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9</vt:i4>
      </vt:variant>
    </vt:vector>
  </HeadingPairs>
  <TitlesOfParts>
    <vt:vector size="10" baseType="lpstr">
      <vt:lpstr>Office Theme</vt:lpstr>
      <vt:lpstr>Evaluation of Text Summarization</vt:lpstr>
      <vt:lpstr>Experiment</vt:lpstr>
      <vt:lpstr>Základné vlastnosti</vt:lpstr>
      <vt:lpstr>Vnútorné overenie</vt:lpstr>
      <vt:lpstr>Vnútorné overenie 2</vt:lpstr>
      <vt:lpstr>Vonkajšie overenie</vt:lpstr>
      <vt:lpstr>Vonkajšie overenie 2</vt:lpstr>
      <vt:lpstr>Výsledky</vt:lpstr>
      <vt:lpstr>Nástroje pre overenie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Evaluation of Text Summarization</dc:title>
  <dc:creator>Michal Kompan</dc:creator>
  <cp:lastModifiedBy>Michal Kompan</cp:lastModifiedBy>
  <cp:revision>15</cp:revision>
  <dcterms:created xsi:type="dcterms:W3CDTF">2006-08-16T00:00:00Z</dcterms:created>
  <dcterms:modified xsi:type="dcterms:W3CDTF">2010-03-10T08:09:12Z</dcterms:modified>
</cp:coreProperties>
</file>