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0"/>
  </p:notesMasterIdLst>
  <p:handoutMasterIdLst>
    <p:handoutMasterId r:id="rId11"/>
  </p:handoutMasterIdLst>
  <p:sldIdLst>
    <p:sldId id="257" r:id="rId3"/>
    <p:sldId id="271" r:id="rId4"/>
    <p:sldId id="272" r:id="rId5"/>
    <p:sldId id="273" r:id="rId6"/>
    <p:sldId id="274" r:id="rId7"/>
    <p:sldId id="275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3" autoAdjust="0"/>
    <p:restoredTop sz="89911" autoAdjust="0"/>
  </p:normalViewPr>
  <p:slideViewPr>
    <p:cSldViewPr snapToGrid="0">
      <p:cViewPr varScale="1">
        <p:scale>
          <a:sx n="75" d="100"/>
          <a:sy n="75" d="100"/>
        </p:scale>
        <p:origin x="-486" y="-84"/>
      </p:cViewPr>
      <p:guideLst>
        <p:guide orient="horz" pos="2160"/>
        <p:guide orient="horz" pos="4128"/>
        <p:guide pos="3840"/>
        <p:guide pos="729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867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4E708F12-96AD-4ED4-8132-A78F5E42C1F5}" type="datetime1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yserial.eu:80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</a:t>
            </a:r>
          </a:p>
          <a:p>
            <a:r>
              <a:rPr lang="sk-SK" dirty="0" smtClean="0"/>
              <a:t>Jakub </a:t>
            </a:r>
            <a:r>
              <a:rPr lang="sk-SK" dirty="0" err="1" smtClean="0"/>
              <a:t>Ďaďo</a:t>
            </a:r>
            <a:r>
              <a:rPr lang="sk-SK" dirty="0" smtClean="0"/>
              <a:t>, Erik </a:t>
            </a:r>
            <a:r>
              <a:rPr lang="sk-SK" dirty="0" err="1" smtClean="0"/>
              <a:t>Dzurňák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TV program </a:t>
            </a:r>
            <a:r>
              <a:rPr lang="sk-SK" dirty="0" err="1" smtClean="0"/>
              <a:t>recommender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Hybridné </a:t>
            </a:r>
            <a:r>
              <a:rPr lang="sk-SK" dirty="0" smtClean="0"/>
              <a:t>odporúčanie na základe podobnosti </a:t>
            </a:r>
            <a:r>
              <a:rPr lang="sk-SK" dirty="0" smtClean="0"/>
              <a:t>používateľov + rozšírenie o obsahovú časť nami navrhnutú</a:t>
            </a:r>
          </a:p>
          <a:p>
            <a:r>
              <a:rPr lang="sk-SK" dirty="0" smtClean="0"/>
              <a:t>Jakub – Doplnenie matice podobnosti na základe analýzy podobne hodnotených </a:t>
            </a:r>
            <a:r>
              <a:rPr lang="sk-SK" dirty="0" smtClean="0"/>
              <a:t>relácii</a:t>
            </a:r>
          </a:p>
          <a:p>
            <a:endParaRPr lang="sk-SK" dirty="0" smtClean="0"/>
          </a:p>
          <a:p>
            <a:r>
              <a:rPr lang="sk-SK" dirty="0" smtClean="0"/>
              <a:t>Erik </a:t>
            </a:r>
            <a:r>
              <a:rPr lang="sk-SK" dirty="0" smtClean="0"/>
              <a:t>- </a:t>
            </a:r>
            <a:r>
              <a:rPr lang="sk-SK" dirty="0" smtClean="0"/>
              <a:t>Využite </a:t>
            </a:r>
            <a:r>
              <a:rPr lang="sk-SK" dirty="0" smtClean="0"/>
              <a:t>dĺžky trvania </a:t>
            </a:r>
            <a:r>
              <a:rPr lang="sk-SK" dirty="0" smtClean="0"/>
              <a:t>relácie</a:t>
            </a:r>
          </a:p>
          <a:p>
            <a:pPr>
              <a:buNone/>
            </a:pPr>
            <a:r>
              <a:rPr lang="sk-SK" dirty="0" smtClean="0"/>
              <a:t>	pre </a:t>
            </a:r>
            <a:r>
              <a:rPr lang="sk-SK" dirty="0" smtClean="0"/>
              <a:t>určitý </a:t>
            </a:r>
            <a:r>
              <a:rPr lang="sk-SK" dirty="0" smtClean="0"/>
              <a:t>čas na základe zvyklostí </a:t>
            </a:r>
          </a:p>
          <a:p>
            <a:pPr>
              <a:buNone/>
            </a:pPr>
            <a:r>
              <a:rPr lang="sk-SK" dirty="0" smtClean="0"/>
              <a:t>	</a:t>
            </a:r>
            <a:r>
              <a:rPr lang="sk-SK" dirty="0" smtClean="0"/>
              <a:t>používateľa</a:t>
            </a:r>
            <a:endParaRPr lang="sk-SK" dirty="0"/>
          </a:p>
          <a:p>
            <a:pPr marL="109728" indent="0">
              <a:buNone/>
            </a:pPr>
            <a:endParaRPr lang="sk-SK" dirty="0" smtClean="0"/>
          </a:p>
          <a:p>
            <a:pPr marL="109728" indent="0">
              <a:buNone/>
            </a:pP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Aký typ odporúčania navrhujeme?</a:t>
            </a: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372"/>
          <a:stretch>
            <a:fillRect/>
          </a:stretch>
        </p:blipFill>
        <p:spPr>
          <a:xfrm>
            <a:off x="6260093" y="3784600"/>
            <a:ext cx="5452540" cy="2857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442205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Hypotéza1 – Jakub: Vďaka obohacovaniu matice podobnými reláciami, vyberieme lepšie položky pre používateľa, pri nízkej diverzite dát, než bežný kolaboratívny odporúčač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Hypotéza2 – Erik: Pomocou dĺžky trvania relácie </a:t>
            </a:r>
            <a:r>
              <a:rPr lang="sk-SK" dirty="0" smtClean="0"/>
              <a:t>pre čas sledovania TV používateľom dáva metóda pre používateľov lepšie výsledky ako metóda nerozšírená o obsahové odporúčanie.  </a:t>
            </a:r>
            <a:endParaRPr lang="sk-SK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Cieľ experimentu- Hypotézy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41829680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sk-SK" dirty="0" smtClean="0"/>
              <a:t>Zber dát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/>
              <a:t>Implementácia odporúčačov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/>
              <a:t>Úprava koeficientov vrámci algoritmov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/>
              <a:t>Vyhodnotenie experimentu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Priebeh experimentu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8116796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2-3 týždne</a:t>
            </a:r>
          </a:p>
          <a:p>
            <a:r>
              <a:rPr lang="sk-SK" dirty="0" smtClean="0"/>
              <a:t>20-30 ľudí prizvaných do experimentu najlepšie po osobnom stretnutí, ostatok cez sociálne siete</a:t>
            </a:r>
          </a:p>
          <a:p>
            <a:r>
              <a:rPr lang="sk-SK" dirty="0" smtClean="0"/>
              <a:t>Pri registrácii používateľa do systému, nutné vyplniť dotazník pre zber informácii o preferenciách používateľa</a:t>
            </a:r>
          </a:p>
          <a:p>
            <a:endParaRPr lang="sk-SK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Zber dát</a:t>
            </a:r>
            <a:endParaRPr lang="sk-SK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95500" y="4800600"/>
            <a:ext cx="8521700" cy="16637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Radi by sme aj</a:t>
            </a:r>
            <a:r>
              <a:rPr kumimoji="0" lang="sk-SK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TEBA mali </a:t>
            </a:r>
            <a:r>
              <a:rPr kumimoji="0" lang="sk-SK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zapojen</a:t>
            </a:r>
            <a:r>
              <a:rPr lang="sk-SK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ého</a:t>
            </a:r>
            <a:r>
              <a:rPr lang="sk-SK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 našom experimente</a:t>
            </a:r>
            <a:r>
              <a:rPr kumimoji="0" lang="sk-SK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!!!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79338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Implementácia default kolaboratívneho </a:t>
            </a:r>
            <a:r>
              <a:rPr lang="sk-SK" dirty="0" err="1" smtClean="0"/>
              <a:t>odporúčača</a:t>
            </a:r>
            <a:r>
              <a:rPr lang="sk-SK" dirty="0" smtClean="0"/>
              <a:t> </a:t>
            </a:r>
          </a:p>
          <a:p>
            <a:r>
              <a:rPr lang="sk-SK" dirty="0" smtClean="0"/>
              <a:t>Implementácia odporúčačov navrhnutých nami</a:t>
            </a:r>
          </a:p>
          <a:p>
            <a:endParaRPr lang="sk-SK" dirty="0"/>
          </a:p>
          <a:p>
            <a:r>
              <a:rPr lang="sk-SK" dirty="0" smtClean="0"/>
              <a:t>Odporúčania zoradené od najlepších po najhoršie</a:t>
            </a:r>
          </a:p>
          <a:p>
            <a:r>
              <a:rPr lang="sk-SK" dirty="0" smtClean="0"/>
              <a:t>Používatelia hodnotia odporučené relácie – získavanie informácii o správnosti odporúčania</a:t>
            </a:r>
          </a:p>
          <a:p>
            <a:r>
              <a:rPr lang="sk-SK" dirty="0" err="1" smtClean="0"/>
              <a:t>Precision</a:t>
            </a:r>
            <a:r>
              <a:rPr lang="sk-SK" dirty="0" smtClean="0"/>
              <a:t> </a:t>
            </a:r>
            <a:r>
              <a:rPr lang="en-US" dirty="0" smtClean="0"/>
              <a:t>@5 – </a:t>
            </a:r>
            <a:r>
              <a:rPr lang="en-US" dirty="0" err="1" smtClean="0"/>
              <a:t>ko</a:t>
            </a:r>
            <a:r>
              <a:rPr lang="sk-SK" dirty="0" err="1" smtClean="0"/>
              <a:t>ľko</a:t>
            </a:r>
            <a:r>
              <a:rPr lang="sk-SK" dirty="0" smtClean="0"/>
              <a:t> z top 5 odporúčaných položiek sa páči používateľovi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Implementácia odporúčačov – A/B </a:t>
            </a:r>
            <a:r>
              <a:rPr lang="sk-SK" dirty="0" err="1" smtClean="0"/>
              <a:t>testing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6944417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63600"/>
            <a:ext cx="5156200" cy="1066800"/>
          </a:xfrm>
        </p:spPr>
        <p:txBody>
          <a:bodyPr/>
          <a:lstStyle/>
          <a:p>
            <a:r>
              <a:rPr lang="sk-SK" dirty="0" smtClean="0"/>
              <a:t>Aplikácia – TV program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31521" y="1964771"/>
            <a:ext cx="9350394" cy="477975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591300" y="838200"/>
            <a:ext cx="40005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4"/>
              </a:rPr>
              <a:t>myserial.eu:8080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raining presentation" id="{9308F140-5CDC-477D-BC4D-9C1906451284}" vid="{11C5112C-663B-4E6D-9D3D-2361F8FA32D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D44557-C150-4AA7-97B1-62E8021520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0</TotalTime>
  <Words>257</Words>
  <Application>Microsoft Office PowerPoint</Application>
  <PresentationFormat>Vlastná</PresentationFormat>
  <Paragraphs>37</Paragraphs>
  <Slides>7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Training presentation</vt:lpstr>
      <vt:lpstr>TV program recommender</vt:lpstr>
      <vt:lpstr>Aký typ odporúčania navrhujeme?</vt:lpstr>
      <vt:lpstr>Cieľ experimentu- Hypotézy</vt:lpstr>
      <vt:lpstr>Priebeh experimentu</vt:lpstr>
      <vt:lpstr>Zber dát</vt:lpstr>
      <vt:lpstr>Implementácia odporúčačov – A/B testing</vt:lpstr>
      <vt:lpstr>Aplikácia – TV program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2015-03-15T14:28:19Z</dcterms:created>
  <dcterms:modified xsi:type="dcterms:W3CDTF">2015-03-16T21:39:55Z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TC034606049991</vt:lpwstr>
  </property>
</Properties>
</file>