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2" r:id="rId1"/>
  </p:sldMasterIdLst>
  <p:notesMasterIdLst>
    <p:notesMasterId r:id="rId10"/>
  </p:notesMasterIdLst>
  <p:sldIdLst>
    <p:sldId id="256" r:id="rId2"/>
    <p:sldId id="271" r:id="rId3"/>
    <p:sldId id="261" r:id="rId4"/>
    <p:sldId id="262" r:id="rId5"/>
    <p:sldId id="268" r:id="rId6"/>
    <p:sldId id="265" r:id="rId7"/>
    <p:sldId id="269" r:id="rId8"/>
    <p:sldId id="272" r:id="rId9"/>
  </p:sldIdLst>
  <p:sldSz cx="6858000" cy="51435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36" autoAdjust="0"/>
  </p:normalViewPr>
  <p:slideViewPr>
    <p:cSldViewPr>
      <p:cViewPr varScale="1">
        <p:scale>
          <a:sx n="143" d="100"/>
          <a:sy n="143" d="100"/>
        </p:scale>
        <p:origin x="1710" y="12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23DD9-D3F9-44A2-8595-B01CA55B56E4}" type="datetimeFigureOut">
              <a:rPr lang="sk-SK" smtClean="0"/>
              <a:t>25.11.2013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572FA-9756-4D1B-B789-A0C30BA02B4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464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028701"/>
            <a:ext cx="5886450" cy="1445419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2628900"/>
            <a:ext cx="48006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22FB-B682-40EF-B474-475C57AECEE9}" type="datetime1">
              <a:rPr lang="sk-SK" smtClean="0"/>
              <a:t>25.11.2013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F6C5202A-DFCE-4FE5-8F2F-E154266A1D0D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14350" y="2548891"/>
            <a:ext cx="588645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arol\Desktop\fiit\PNG\STU-FIIT-zf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440"/>
            <a:ext cx="27908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60" y="4338423"/>
            <a:ext cx="606006" cy="6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524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22FB-B682-40EF-B474-475C57AECEE9}" type="datetime1">
              <a:rPr lang="sk-SK" smtClean="0"/>
              <a:t>25.11.2013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F6C5202A-DFCE-4FE5-8F2F-E154266A1D0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94076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457200"/>
            <a:ext cx="154305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57200"/>
            <a:ext cx="45148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22FB-B682-40EF-B474-475C57AECEE9}" type="datetime1">
              <a:rPr lang="sk-SK" smtClean="0"/>
              <a:t>25.11.2013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F6C5202A-DFCE-4FE5-8F2F-E154266A1D0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67035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22FB-B682-40EF-B474-475C57AECEE9}" type="datetime1">
              <a:rPr lang="sk-SK" smtClean="0"/>
              <a:t>25.11.2013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F6C5202A-DFCE-4FE5-8F2F-E154266A1D0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12721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771651"/>
            <a:ext cx="5829300" cy="1650206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470149"/>
            <a:ext cx="58293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22FB-B682-40EF-B474-475C57AECEE9}" type="datetime1">
              <a:rPr lang="sk-SK" smtClean="0"/>
              <a:t>25.11.2013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F6C5202A-DFCE-4FE5-8F2F-E154266A1D0D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8640" y="3449575"/>
            <a:ext cx="588645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13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55014"/>
            <a:ext cx="302895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55014"/>
            <a:ext cx="302895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22FB-B682-40EF-B474-475C57AECEE9}" type="datetime1">
              <a:rPr lang="sk-SK" smtClean="0"/>
              <a:t>25.11.2013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F6C5202A-DFCE-4FE5-8F2F-E154266A1D0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55330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57301"/>
            <a:ext cx="294894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828800"/>
            <a:ext cx="294894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60" y="1257301"/>
            <a:ext cx="294894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160" y="1828800"/>
            <a:ext cx="294894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22FB-B682-40EF-B474-475C57AECEE9}" type="datetime1">
              <a:rPr lang="sk-SK" smtClean="0"/>
              <a:t>25.11.2013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F6C5202A-DFCE-4FE5-8F2F-E154266A1D0D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663363" y="3034367"/>
            <a:ext cx="3531870" cy="5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2607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22FB-B682-40EF-B474-475C57AECEE9}" type="datetime1">
              <a:rPr lang="sk-SK" smtClean="0"/>
              <a:t>25.11.2013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F6C5202A-DFCE-4FE5-8F2F-E154266A1D0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927165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22FB-B682-40EF-B474-475C57AECEE9}" type="datetime1">
              <a:rPr lang="sk-SK" smtClean="0"/>
              <a:t>25.11.2013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F6C5202A-DFCE-4FE5-8F2F-E154266A1D0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94293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060"/>
            <a:ext cx="1604772" cy="946404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594060"/>
            <a:ext cx="4286250" cy="41833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597916"/>
            <a:ext cx="1604772" cy="31827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22FB-B682-40EF-B474-475C57AECEE9}" type="datetime1">
              <a:rPr lang="sk-SK" smtClean="0"/>
              <a:t>25.11.2013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F6C5202A-DFCE-4FE5-8F2F-E154266A1D0D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9837" y="2685155"/>
            <a:ext cx="418338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725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60"/>
            <a:ext cx="1607010" cy="94869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3957" y="628651"/>
            <a:ext cx="4428293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600200"/>
            <a:ext cx="1604772" cy="31821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22FB-B682-40EF-B474-475C57AECEE9}" type="datetime1">
              <a:rPr lang="sk-SK" smtClean="0"/>
              <a:t>25.11.2013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F6C5202A-DFCE-4FE5-8F2F-E154266A1D0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80871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6858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00050"/>
            <a:ext cx="61722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0"/>
            <a:ext cx="6172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858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896612"/>
            <a:ext cx="782706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9F822FB-B682-40EF-B474-475C57AECEE9}" type="datetime1">
              <a:rPr lang="sk-SK" smtClean="0"/>
              <a:pPr/>
              <a:t>25.11.2013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06" y="4896612"/>
            <a:ext cx="529258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75294" y="4899898"/>
            <a:ext cx="783000" cy="243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2"/>
                </a:solidFill>
              </a:defRPr>
            </a:lvl1pPr>
          </a:lstStyle>
          <a:p>
            <a:pPr algn="r"/>
            <a:fld id="{F6C5202A-DFCE-4FE5-8F2F-E154266A1D0D}" type="slidenum">
              <a:rPr lang="sk-SK" smtClean="0"/>
              <a:pPr algn="r"/>
              <a:t>‹#›</a:t>
            </a:fld>
            <a:endParaRPr lang="sk-SK" dirty="0"/>
          </a:p>
        </p:txBody>
      </p:sp>
      <p:pic>
        <p:nvPicPr>
          <p:cNvPr id="1026" name="Picture 2" descr="C:\Users\Karol\Desktop\top_logo_fiit_sk_nove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5"/>
          <a:stretch/>
        </p:blipFill>
        <p:spPr bwMode="auto">
          <a:xfrm>
            <a:off x="782707" y="1962"/>
            <a:ext cx="1321604" cy="27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rol\Desktop\logo_pewe_titled_mono_negative_fin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6"/>
          <a:stretch/>
        </p:blipFill>
        <p:spPr bwMode="auto">
          <a:xfrm>
            <a:off x="6069359" y="-70648"/>
            <a:ext cx="777438" cy="4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Karol\Desktop\top_logo_fiit_sk_nove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8"/>
          <a:stretch/>
        </p:blipFill>
        <p:spPr bwMode="auto">
          <a:xfrm>
            <a:off x="11428" y="1962"/>
            <a:ext cx="854513" cy="3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Karol\Desktop\logo_pewe_titled_mono_negative_fin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3"/>
          <a:stretch/>
        </p:blipFill>
        <p:spPr bwMode="auto">
          <a:xfrm>
            <a:off x="5833373" y="16228"/>
            <a:ext cx="216024" cy="2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raphviz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refuse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bietylab.net.s3.amazonaws.com/DemoReel.mov" TargetMode="External"/><Relationship Id="rId2" Type="http://schemas.openxmlformats.org/officeDocument/2006/relationships/hyperlink" Target="http://ubietylab.net/ubigrap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borjs.org/" TargetMode="External"/><Relationship Id="rId2" Type="http://schemas.openxmlformats.org/officeDocument/2006/relationships/hyperlink" Target="http://www.graphdracula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splumb.tumblr.com/" TargetMode="External"/><Relationship Id="rId4" Type="http://schemas.openxmlformats.org/officeDocument/2006/relationships/hyperlink" Target="http://js-graph-it.sourceforge.net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Tools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Graph</a:t>
            </a:r>
            <a:r>
              <a:rPr lang="sk-SK" dirty="0"/>
              <a:t> </a:t>
            </a:r>
            <a:r>
              <a:rPr lang="sk-SK" dirty="0" err="1"/>
              <a:t>Vizualization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Karol Rástočný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246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Graphviz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1383618"/>
            <a:ext cx="6272454" cy="2916324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hlinkClick r:id="rId2"/>
              </a:rPr>
              <a:t>http://www.graphviz.org</a:t>
            </a:r>
            <a:endParaRPr lang="sk-SK" dirty="0"/>
          </a:p>
          <a:p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Source</a:t>
            </a:r>
            <a:r>
              <a:rPr lang="sk-SK" dirty="0" smtClean="0"/>
              <a:t> </a:t>
            </a:r>
          </a:p>
          <a:p>
            <a:r>
              <a:rPr lang="sk-SK" dirty="0" smtClean="0"/>
              <a:t>Vizualizácia 2D grafov (hierarchické, vrstevné, uniformné, radiálne, kruhové </a:t>
            </a:r>
            <a:r>
              <a:rPr lang="sk-SK" dirty="0"/>
              <a:t>rozloženie</a:t>
            </a:r>
            <a:r>
              <a:rPr lang="sk-SK" dirty="0" smtClean="0"/>
              <a:t>)</a:t>
            </a:r>
          </a:p>
          <a:p>
            <a:r>
              <a:rPr lang="sk-SK" dirty="0" smtClean="0"/>
              <a:t>Výstup: </a:t>
            </a:r>
            <a:r>
              <a:rPr lang="sk-SK" dirty="0" err="1" smtClean="0"/>
              <a:t>interactive</a:t>
            </a:r>
            <a:r>
              <a:rPr lang="sk-SK" dirty="0" smtClean="0"/>
              <a:t> </a:t>
            </a:r>
            <a:r>
              <a:rPr lang="sk-SK" dirty="0" err="1"/>
              <a:t>graph</a:t>
            </a:r>
            <a:r>
              <a:rPr lang="sk-SK" dirty="0"/>
              <a:t> </a:t>
            </a:r>
            <a:r>
              <a:rPr lang="sk-SK" dirty="0" err="1" smtClean="0"/>
              <a:t>browser</a:t>
            </a:r>
            <a:r>
              <a:rPr lang="sk-SK" dirty="0" smtClean="0"/>
              <a:t>, </a:t>
            </a:r>
            <a:r>
              <a:rPr lang="sk-SK" dirty="0" err="1" smtClean="0"/>
              <a:t>bmp</a:t>
            </a:r>
            <a:r>
              <a:rPr lang="sk-SK" dirty="0" smtClean="0"/>
              <a:t>, </a:t>
            </a:r>
            <a:r>
              <a:rPr lang="sk-SK" dirty="0" err="1" smtClean="0"/>
              <a:t>eps</a:t>
            </a:r>
            <a:r>
              <a:rPr lang="sk-SK" dirty="0" smtClean="0"/>
              <a:t>, </a:t>
            </a:r>
            <a:r>
              <a:rPr lang="sk-SK" dirty="0" err="1" smtClean="0"/>
              <a:t>gif</a:t>
            </a:r>
            <a:r>
              <a:rPr lang="sk-SK" dirty="0" smtClean="0"/>
              <a:t>, </a:t>
            </a:r>
            <a:r>
              <a:rPr lang="sk-SK" dirty="0" err="1" smtClean="0"/>
              <a:t>jpg</a:t>
            </a:r>
            <a:r>
              <a:rPr lang="sk-SK" dirty="0" smtClean="0"/>
              <a:t>, </a:t>
            </a:r>
            <a:r>
              <a:rPr lang="sk-SK" dirty="0" err="1" smtClean="0"/>
              <a:t>pdf</a:t>
            </a:r>
            <a:r>
              <a:rPr lang="sk-SK" dirty="0" smtClean="0"/>
              <a:t>, </a:t>
            </a:r>
            <a:r>
              <a:rPr lang="sk-SK" dirty="0" err="1" smtClean="0"/>
              <a:t>svg</a:t>
            </a:r>
            <a:r>
              <a:rPr lang="sk-SK" dirty="0" smtClean="0"/>
              <a:t>, </a:t>
            </a:r>
            <a:r>
              <a:rPr lang="sk-SK" dirty="0" err="1" smtClean="0"/>
              <a:t>png</a:t>
            </a:r>
            <a:r>
              <a:rPr lang="sk-SK" dirty="0" smtClean="0"/>
              <a:t>, </a:t>
            </a:r>
            <a:r>
              <a:rPr lang="sk-SK" dirty="0" err="1" smtClean="0"/>
              <a:t>ico</a:t>
            </a:r>
            <a:r>
              <a:rPr lang="sk-SK" dirty="0" smtClean="0"/>
              <a:t>, </a:t>
            </a:r>
            <a:r>
              <a:rPr lang="sk-SK" dirty="0" err="1" smtClean="0"/>
              <a:t>tiff</a:t>
            </a:r>
            <a:r>
              <a:rPr lang="sk-SK" dirty="0" smtClean="0"/>
              <a:t>, </a:t>
            </a:r>
            <a:r>
              <a:rPr lang="sk-SK" dirty="0" err="1" smtClean="0"/>
              <a:t>ps</a:t>
            </a:r>
            <a:r>
              <a:rPr lang="sk-SK" dirty="0" smtClean="0"/>
              <a:t>, ...</a:t>
            </a:r>
          </a:p>
          <a:p>
            <a:pPr fontAlgn="ctr"/>
            <a:r>
              <a:rPr lang="sk-SK" dirty="0" smtClean="0"/>
              <a:t>C, </a:t>
            </a:r>
            <a:r>
              <a:rPr lang="sk-SK" dirty="0" smtClean="0"/>
              <a:t>.Net</a:t>
            </a:r>
            <a:r>
              <a:rPr lang="sk-SK" dirty="0" smtClean="0"/>
              <a:t>, </a:t>
            </a:r>
            <a:r>
              <a:rPr lang="sk-SK" dirty="0" err="1" smtClean="0"/>
              <a:t>Tcl</a:t>
            </a:r>
            <a:r>
              <a:rPr lang="sk-SK" dirty="0" smtClean="0"/>
              <a:t>/</a:t>
            </a:r>
            <a:r>
              <a:rPr lang="sk-SK" dirty="0" err="1" smtClean="0"/>
              <a:t>Tk</a:t>
            </a:r>
            <a:r>
              <a:rPr lang="sk-SK" dirty="0" smtClean="0"/>
              <a:t>, Java, </a:t>
            </a:r>
            <a:r>
              <a:rPr lang="sk-SK" dirty="0" err="1" smtClean="0"/>
              <a:t>Guile</a:t>
            </a:r>
            <a:r>
              <a:rPr lang="sk-SK" dirty="0" smtClean="0"/>
              <a:t>, </a:t>
            </a:r>
            <a:r>
              <a:rPr lang="sk-SK" dirty="0" err="1" smtClean="0"/>
              <a:t>Perl</a:t>
            </a:r>
            <a:r>
              <a:rPr lang="sk-SK" dirty="0" smtClean="0"/>
              <a:t>, </a:t>
            </a:r>
            <a:r>
              <a:rPr lang="sk-SK" dirty="0" err="1" smtClean="0"/>
              <a:t>Phyton</a:t>
            </a:r>
            <a:r>
              <a:rPr lang="sk-SK" dirty="0" smtClean="0"/>
              <a:t>, </a:t>
            </a:r>
            <a:r>
              <a:rPr lang="sk-SK" dirty="0" smtClean="0"/>
              <a:t>Ruby, </a:t>
            </a:r>
            <a:r>
              <a:rPr lang="sk-SK" dirty="0" err="1" smtClean="0"/>
              <a:t>Django</a:t>
            </a:r>
            <a:r>
              <a:rPr lang="sk-SK" dirty="0" smtClean="0"/>
              <a:t>, Go, COM, R, HTML</a:t>
            </a:r>
            <a:endParaRPr lang="sk-SK" dirty="0" smtClean="0"/>
          </a:p>
          <a:p>
            <a:endParaRPr lang="sk-SK" sz="2700" dirty="0"/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6C5202A-DFCE-4FE5-8F2F-E154266A1D0D}" type="slidenum">
              <a:rPr lang="sk-SK" smtClean="0"/>
              <a:t>2</a:t>
            </a:fld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82" y="100557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3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6C5202A-DFCE-4FE5-8F2F-E154266A1D0D}" type="slidenum">
              <a:rPr lang="sk-SK" smtClean="0"/>
              <a:t>3</a:t>
            </a:fld>
            <a:endParaRPr lang="sk-SK"/>
          </a:p>
        </p:txBody>
      </p:sp>
      <p:sp>
        <p:nvSpPr>
          <p:cNvPr id="3" name="Obdélník 2"/>
          <p:cNvSpPr/>
          <p:nvPr/>
        </p:nvSpPr>
        <p:spPr>
          <a:xfrm>
            <a:off x="0" y="642938"/>
            <a:ext cx="3068960" cy="39450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sk-SK" sz="1400" dirty="0" err="1"/>
              <a:t>digraph</a:t>
            </a:r>
            <a:r>
              <a:rPr lang="sk-SK" sz="1400" dirty="0"/>
              <a:t> G </a:t>
            </a:r>
            <a:r>
              <a:rPr lang="sk-SK" sz="1400" dirty="0"/>
              <a:t>{</a:t>
            </a:r>
            <a:r>
              <a:rPr lang="sk-SK" sz="1400" dirty="0"/>
              <a:t> </a:t>
            </a:r>
          </a:p>
          <a:p>
            <a:r>
              <a:rPr lang="sk-SK" sz="1400" dirty="0"/>
              <a:t> </a:t>
            </a:r>
            <a:r>
              <a:rPr lang="sk-SK" sz="1400" dirty="0"/>
              <a:t>   </a:t>
            </a:r>
            <a:r>
              <a:rPr lang="sk-SK" sz="1400" dirty="0" err="1"/>
              <a:t>subgraph</a:t>
            </a:r>
            <a:r>
              <a:rPr lang="sk-SK" sz="1400" dirty="0"/>
              <a:t> </a:t>
            </a:r>
            <a:r>
              <a:rPr lang="sk-SK" sz="1400" dirty="0"/>
              <a:t>cluster_0 {</a:t>
            </a:r>
          </a:p>
          <a:p>
            <a:r>
              <a:rPr lang="sk-SK" sz="1400" dirty="0"/>
              <a:t> </a:t>
            </a:r>
            <a:r>
              <a:rPr lang="sk-SK" sz="1400" dirty="0"/>
              <a:t>       </a:t>
            </a:r>
            <a:r>
              <a:rPr lang="sk-SK" sz="1400" dirty="0" err="1"/>
              <a:t>style=filled</a:t>
            </a:r>
            <a:r>
              <a:rPr lang="sk-SK" sz="1400" dirty="0"/>
              <a:t>;</a:t>
            </a:r>
          </a:p>
          <a:p>
            <a:r>
              <a:rPr lang="sk-SK" sz="1400" dirty="0"/>
              <a:t>        </a:t>
            </a:r>
            <a:r>
              <a:rPr lang="sk-SK" sz="1400" dirty="0" err="1"/>
              <a:t>color=lightgrey</a:t>
            </a:r>
            <a:r>
              <a:rPr lang="sk-SK" sz="1400" dirty="0"/>
              <a:t>;</a:t>
            </a:r>
          </a:p>
          <a:p>
            <a:r>
              <a:rPr lang="sk-SK" sz="1400" dirty="0"/>
              <a:t>        </a:t>
            </a:r>
            <a:r>
              <a:rPr lang="sk-SK" sz="1400" dirty="0" err="1" smtClean="0"/>
              <a:t>node</a:t>
            </a:r>
            <a:r>
              <a:rPr lang="sk-SK" sz="1400" dirty="0" smtClean="0"/>
              <a:t> [</a:t>
            </a:r>
            <a:r>
              <a:rPr lang="sk-SK" sz="1400" dirty="0" err="1" smtClean="0"/>
              <a:t>style</a:t>
            </a:r>
            <a:r>
              <a:rPr lang="sk-SK" sz="1400" dirty="0" smtClean="0"/>
              <a:t>=</a:t>
            </a:r>
            <a:r>
              <a:rPr lang="sk-SK" sz="1400" dirty="0" err="1" smtClean="0"/>
              <a:t>filled,color</a:t>
            </a:r>
            <a:r>
              <a:rPr lang="sk-SK" sz="1400" dirty="0" smtClean="0"/>
              <a:t>=</a:t>
            </a:r>
            <a:r>
              <a:rPr lang="sk-SK" sz="1400" dirty="0" err="1" smtClean="0"/>
              <a:t>white</a:t>
            </a:r>
            <a:r>
              <a:rPr lang="sk-SK" sz="1400" dirty="0"/>
              <a:t>];</a:t>
            </a:r>
          </a:p>
          <a:p>
            <a:r>
              <a:rPr lang="sk-SK" sz="1400" dirty="0"/>
              <a:t>        a0 </a:t>
            </a:r>
            <a:r>
              <a:rPr lang="sk-SK" sz="1400" dirty="0"/>
              <a:t>-&gt; a1 -&gt; a2 -&gt; a3;</a:t>
            </a:r>
          </a:p>
          <a:p>
            <a:r>
              <a:rPr lang="sk-SK" sz="1400" dirty="0"/>
              <a:t>        </a:t>
            </a:r>
            <a:r>
              <a:rPr lang="sk-SK" sz="1400" dirty="0" err="1"/>
              <a:t>label</a:t>
            </a:r>
            <a:r>
              <a:rPr lang="sk-SK" sz="1400" dirty="0"/>
              <a:t> </a:t>
            </a:r>
            <a:r>
              <a:rPr lang="sk-SK" sz="1400" dirty="0"/>
              <a:t>= "</a:t>
            </a:r>
            <a:r>
              <a:rPr lang="sk-SK" sz="1400" dirty="0" err="1"/>
              <a:t>process</a:t>
            </a:r>
            <a:r>
              <a:rPr lang="sk-SK" sz="1400" dirty="0"/>
              <a:t> #1";</a:t>
            </a:r>
          </a:p>
          <a:p>
            <a:r>
              <a:rPr lang="sk-SK" sz="1400" dirty="0"/>
              <a:t>    }</a:t>
            </a:r>
            <a:r>
              <a:rPr lang="sk-SK" sz="1400" dirty="0"/>
              <a:t> </a:t>
            </a:r>
          </a:p>
          <a:p>
            <a:r>
              <a:rPr lang="sk-SK" sz="1400" dirty="0"/>
              <a:t>    </a:t>
            </a:r>
            <a:r>
              <a:rPr lang="sk-SK" sz="1400" dirty="0" err="1"/>
              <a:t>subgraph</a:t>
            </a:r>
            <a:r>
              <a:rPr lang="sk-SK" sz="1400" dirty="0"/>
              <a:t> </a:t>
            </a:r>
            <a:r>
              <a:rPr lang="sk-SK" sz="1400" dirty="0"/>
              <a:t>cluster_1 {</a:t>
            </a:r>
          </a:p>
          <a:p>
            <a:r>
              <a:rPr lang="sk-SK" sz="1400" dirty="0"/>
              <a:t>        </a:t>
            </a:r>
            <a:r>
              <a:rPr lang="sk-SK" sz="1400" dirty="0" err="1"/>
              <a:t>node</a:t>
            </a:r>
            <a:r>
              <a:rPr lang="sk-SK" sz="1400" dirty="0"/>
              <a:t> </a:t>
            </a:r>
            <a:r>
              <a:rPr lang="sk-SK" sz="1400" dirty="0"/>
              <a:t>[</a:t>
            </a:r>
            <a:r>
              <a:rPr lang="sk-SK" sz="1400" dirty="0" err="1"/>
              <a:t>style=filled</a:t>
            </a:r>
            <a:r>
              <a:rPr lang="sk-SK" sz="1400" dirty="0"/>
              <a:t>];</a:t>
            </a:r>
          </a:p>
          <a:p>
            <a:r>
              <a:rPr lang="sk-SK" sz="1400" dirty="0"/>
              <a:t>        b0 </a:t>
            </a:r>
            <a:r>
              <a:rPr lang="sk-SK" sz="1400" dirty="0"/>
              <a:t>-&gt; b1 -&gt; b2 -&gt; b3;</a:t>
            </a:r>
          </a:p>
          <a:p>
            <a:r>
              <a:rPr lang="sk-SK" sz="1400" dirty="0"/>
              <a:t>        </a:t>
            </a:r>
            <a:r>
              <a:rPr lang="sk-SK" sz="1400" dirty="0" err="1"/>
              <a:t>label</a:t>
            </a:r>
            <a:r>
              <a:rPr lang="sk-SK" sz="1400" dirty="0"/>
              <a:t> </a:t>
            </a:r>
            <a:r>
              <a:rPr lang="sk-SK" sz="1400" dirty="0"/>
              <a:t>= "</a:t>
            </a:r>
            <a:r>
              <a:rPr lang="sk-SK" sz="1400" dirty="0" err="1"/>
              <a:t>process</a:t>
            </a:r>
            <a:r>
              <a:rPr lang="sk-SK" sz="1400" dirty="0"/>
              <a:t> #2";</a:t>
            </a:r>
          </a:p>
          <a:p>
            <a:r>
              <a:rPr lang="sk-SK" sz="1400" dirty="0"/>
              <a:t>        </a:t>
            </a:r>
            <a:r>
              <a:rPr lang="sk-SK" sz="1400" dirty="0" err="1"/>
              <a:t>color=blue</a:t>
            </a:r>
            <a:endParaRPr lang="sk-SK" sz="1400" dirty="0"/>
          </a:p>
          <a:p>
            <a:r>
              <a:rPr lang="sk-SK" sz="1400" dirty="0"/>
              <a:t>    }</a:t>
            </a:r>
          </a:p>
          <a:p>
            <a:r>
              <a:rPr lang="sk-SK" sz="1400" dirty="0"/>
              <a:t> </a:t>
            </a:r>
            <a:r>
              <a:rPr lang="sk-SK" sz="1400" dirty="0"/>
              <a:t>   </a:t>
            </a:r>
            <a:r>
              <a:rPr lang="sk-SK" sz="1400" dirty="0" err="1"/>
              <a:t>start</a:t>
            </a:r>
            <a:r>
              <a:rPr lang="sk-SK" sz="1400" dirty="0"/>
              <a:t> [</a:t>
            </a:r>
            <a:r>
              <a:rPr lang="sk-SK" sz="1400" dirty="0" err="1"/>
              <a:t>shape=Mdiamond</a:t>
            </a:r>
            <a:r>
              <a:rPr lang="sk-SK" sz="1400" dirty="0"/>
              <a:t>];</a:t>
            </a:r>
          </a:p>
          <a:p>
            <a:r>
              <a:rPr lang="sk-SK" sz="1400" dirty="0"/>
              <a:t>    end [</a:t>
            </a:r>
            <a:r>
              <a:rPr lang="sk-SK" sz="1400" dirty="0" err="1"/>
              <a:t>shape=Msquare</a:t>
            </a:r>
            <a:r>
              <a:rPr lang="sk-SK" sz="1400" dirty="0"/>
              <a:t>];</a:t>
            </a:r>
          </a:p>
          <a:p>
            <a:r>
              <a:rPr lang="sk-SK" sz="1400" dirty="0"/>
              <a:t> </a:t>
            </a:r>
            <a:r>
              <a:rPr lang="sk-SK" sz="1400" dirty="0"/>
              <a:t>   </a:t>
            </a:r>
            <a:r>
              <a:rPr lang="sk-SK" sz="1400" dirty="0" err="1"/>
              <a:t>start</a:t>
            </a:r>
            <a:r>
              <a:rPr lang="sk-SK" sz="1400" dirty="0"/>
              <a:t> -&gt; a0;</a:t>
            </a:r>
          </a:p>
          <a:p>
            <a:r>
              <a:rPr lang="sk-SK" sz="1400" dirty="0"/>
              <a:t>    </a:t>
            </a:r>
            <a:r>
              <a:rPr lang="sk-SK" sz="1400" dirty="0" err="1"/>
              <a:t>start</a:t>
            </a:r>
            <a:r>
              <a:rPr lang="sk-SK" sz="1400" dirty="0"/>
              <a:t> -&gt; b0</a:t>
            </a:r>
            <a:r>
              <a:rPr lang="sk-SK" sz="1400" dirty="0" smtClean="0"/>
              <a:t>;</a:t>
            </a:r>
            <a:endParaRPr lang="sk-SK" sz="1600" dirty="0"/>
          </a:p>
        </p:txBody>
      </p:sp>
      <p:sp>
        <p:nvSpPr>
          <p:cNvPr id="4" name="Obdélník 3"/>
          <p:cNvSpPr/>
          <p:nvPr/>
        </p:nvSpPr>
        <p:spPr>
          <a:xfrm>
            <a:off x="3068960" y="642938"/>
            <a:ext cx="1653060" cy="39450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sk-SK" sz="1400" dirty="0"/>
              <a:t>    a1 -&gt; b3;</a:t>
            </a:r>
          </a:p>
          <a:p>
            <a:r>
              <a:rPr lang="sk-SK" sz="1400" dirty="0"/>
              <a:t>    b2 -&gt; a3;</a:t>
            </a:r>
          </a:p>
          <a:p>
            <a:r>
              <a:rPr lang="sk-SK" sz="1400" dirty="0"/>
              <a:t> </a:t>
            </a:r>
            <a:r>
              <a:rPr lang="sk-SK" sz="1400" dirty="0"/>
              <a:t>   a3 -&gt; a0;</a:t>
            </a:r>
          </a:p>
          <a:p>
            <a:r>
              <a:rPr lang="sk-SK" sz="1400" dirty="0"/>
              <a:t>    a3 -&gt; end;</a:t>
            </a:r>
          </a:p>
          <a:p>
            <a:r>
              <a:rPr lang="sk-SK" sz="1400" dirty="0"/>
              <a:t>    b3 -&gt; end;</a:t>
            </a:r>
          </a:p>
          <a:p>
            <a:r>
              <a:rPr lang="sk-SK" sz="1400" dirty="0"/>
              <a:t>}</a:t>
            </a:r>
            <a:endParaRPr lang="sk-SK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03" y="632237"/>
            <a:ext cx="2135981" cy="386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4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6C5202A-DFCE-4FE5-8F2F-E154266A1D0D}" type="slidenum">
              <a:rPr lang="sk-SK" smtClean="0"/>
              <a:t>4</a:t>
            </a:fld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" y="860277"/>
            <a:ext cx="3247993" cy="342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1" t="36319" r="22859" b="25718"/>
          <a:stretch/>
        </p:blipFill>
        <p:spPr bwMode="auto">
          <a:xfrm>
            <a:off x="3360596" y="642936"/>
            <a:ext cx="3497405" cy="385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prefuse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1383621"/>
            <a:ext cx="6172200" cy="3116945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hlinkClick r:id="rId2"/>
              </a:rPr>
              <a:t>http://prefuse.org/</a:t>
            </a:r>
            <a:endParaRPr lang="sk-SK" dirty="0" smtClean="0"/>
          </a:p>
          <a:p>
            <a:r>
              <a:rPr lang="sk-SK" dirty="0" err="1" smtClean="0"/>
              <a:t>Sada</a:t>
            </a:r>
            <a:r>
              <a:rPr lang="sk-SK" dirty="0" smtClean="0"/>
              <a:t> nástrojov na vytváranie interaktívnych vizualizácií grafov</a:t>
            </a:r>
          </a:p>
          <a:p>
            <a:r>
              <a:rPr lang="sk-SK" dirty="0" smtClean="0"/>
              <a:t>Java (</a:t>
            </a:r>
            <a:r>
              <a:rPr lang="sk-SK" dirty="0" err="1" smtClean="0"/>
              <a:t>OpenSource</a:t>
            </a:r>
            <a:r>
              <a:rPr lang="sk-SK" dirty="0" smtClean="0"/>
              <a:t>)</a:t>
            </a:r>
            <a:endParaRPr lang="sk-SK" dirty="0" smtClean="0"/>
          </a:p>
          <a:p>
            <a:r>
              <a:rPr lang="sk-SK" dirty="0" smtClean="0"/>
              <a:t>Beta </a:t>
            </a:r>
            <a:r>
              <a:rPr lang="sk-SK" dirty="0" smtClean="0"/>
              <a:t>21.10.2007 (posledný </a:t>
            </a:r>
            <a:r>
              <a:rPr lang="sk-SK" dirty="0" err="1" smtClean="0"/>
              <a:t>commit</a:t>
            </a:r>
            <a:r>
              <a:rPr lang="sk-SK" dirty="0" smtClean="0"/>
              <a:t> 16.8.)</a:t>
            </a:r>
            <a:endParaRPr lang="sk-SK" dirty="0" smtClean="0"/>
          </a:p>
          <a:p>
            <a:r>
              <a:rPr lang="sk-SK" dirty="0" err="1" smtClean="0"/>
              <a:t>Prefuse</a:t>
            </a:r>
            <a:r>
              <a:rPr lang="sk-SK" dirty="0" smtClean="0"/>
              <a:t> </a:t>
            </a:r>
            <a:r>
              <a:rPr lang="sk-SK" dirty="0" err="1" smtClean="0"/>
              <a:t>flare</a:t>
            </a:r>
            <a:endParaRPr lang="sk-SK" dirty="0"/>
          </a:p>
          <a:p>
            <a:pPr lvl="1"/>
            <a:r>
              <a:rPr lang="sk-SK" dirty="0"/>
              <a:t>Vizualizácie pre </a:t>
            </a:r>
            <a:r>
              <a:rPr lang="sk-SK" dirty="0" err="1" smtClean="0"/>
              <a:t>ActionScript</a:t>
            </a:r>
            <a:r>
              <a:rPr lang="sk-SK" dirty="0" smtClean="0"/>
              <a:t>, </a:t>
            </a:r>
            <a:r>
              <a:rPr lang="sk-SK" dirty="0" err="1" smtClean="0"/>
              <a:t>Flash</a:t>
            </a:r>
            <a:endParaRPr lang="sk-SK" dirty="0" smtClean="0"/>
          </a:p>
          <a:p>
            <a:pPr lvl="1"/>
            <a:r>
              <a:rPr lang="sk-SK" dirty="0" err="1" smtClean="0"/>
              <a:t>Alpha</a:t>
            </a:r>
            <a:r>
              <a:rPr lang="sk-SK" dirty="0" smtClean="0"/>
              <a:t> </a:t>
            </a:r>
            <a:r>
              <a:rPr lang="sk-SK" dirty="0" smtClean="0"/>
              <a:t>24.1.2009 (posledný </a:t>
            </a:r>
            <a:r>
              <a:rPr lang="sk-SK" dirty="0" err="1" smtClean="0"/>
              <a:t>commit</a:t>
            </a:r>
            <a:r>
              <a:rPr lang="sk-SK" dirty="0" smtClean="0"/>
              <a:t> 2.8.2012)</a:t>
            </a:r>
            <a:endParaRPr lang="sk-SK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6C5202A-DFCE-4FE5-8F2F-E154266A1D0D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09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480"/>
            <a:ext cx="2286900" cy="11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48" y="647480"/>
            <a:ext cx="2286900" cy="11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32" y="647480"/>
            <a:ext cx="2286900" cy="11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9012"/>
            <a:ext cx="2286900" cy="11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0544"/>
            <a:ext cx="2286900" cy="11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74" y="1999012"/>
            <a:ext cx="2286900" cy="11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68" y="1999012"/>
            <a:ext cx="2286900" cy="11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74" y="3350544"/>
            <a:ext cx="2286900" cy="11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32" y="3350544"/>
            <a:ext cx="2286900" cy="11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6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UBIGRAPH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hlinkClick r:id="rId2"/>
              </a:rPr>
              <a:t>http://ubietylab.net/ubigraph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sk-SK" dirty="0" smtClean="0"/>
              <a:t>Vizualizácia dynamických 3D grafov</a:t>
            </a:r>
          </a:p>
          <a:p>
            <a:r>
              <a:rPr lang="sk-SK" dirty="0" smtClean="0"/>
              <a:t>Distribuovaná editácia grafu</a:t>
            </a:r>
          </a:p>
          <a:p>
            <a:r>
              <a:rPr lang="sk-SK" dirty="0" err="1"/>
              <a:t>Python</a:t>
            </a:r>
            <a:r>
              <a:rPr lang="sk-SK" dirty="0"/>
              <a:t>, Ruby, PHP, </a:t>
            </a:r>
            <a:r>
              <a:rPr lang="sk-SK" dirty="0" err="1"/>
              <a:t>Java</a:t>
            </a:r>
            <a:r>
              <a:rPr lang="sk-SK" dirty="0"/>
              <a:t>, C, C++, C#, </a:t>
            </a:r>
            <a:r>
              <a:rPr lang="sk-SK" dirty="0" smtClean="0"/>
              <a:t>...</a:t>
            </a:r>
          </a:p>
          <a:p>
            <a:r>
              <a:rPr lang="sk-SK" dirty="0" err="1"/>
              <a:t>Release</a:t>
            </a:r>
            <a:r>
              <a:rPr lang="sk-SK" dirty="0"/>
              <a:t> alpha-0.2.4 (</a:t>
            </a:r>
            <a:r>
              <a:rPr lang="sk-SK" dirty="0" err="1" smtClean="0"/>
              <a:t>June</a:t>
            </a:r>
            <a:r>
              <a:rPr lang="sk-SK" dirty="0" smtClean="0"/>
              <a:t> 2008)</a:t>
            </a:r>
          </a:p>
          <a:p>
            <a:r>
              <a:rPr lang="sk-SK" dirty="0"/>
              <a:t>Mac OS X, </a:t>
            </a:r>
            <a:r>
              <a:rPr lang="sk-SK" dirty="0" smtClean="0"/>
              <a:t>Linux</a:t>
            </a:r>
          </a:p>
          <a:p>
            <a:endParaRPr lang="sk-SK" sz="1200" dirty="0"/>
          </a:p>
          <a:p>
            <a:endParaRPr lang="sk-SK" sz="1200" dirty="0"/>
          </a:p>
          <a:p>
            <a:r>
              <a:rPr lang="sk-SK" sz="1200" dirty="0" err="1"/>
              <a:t>Demo</a:t>
            </a:r>
            <a:r>
              <a:rPr lang="sk-SK" sz="1200" dirty="0"/>
              <a:t>: </a:t>
            </a:r>
            <a:r>
              <a:rPr lang="sk-SK" sz="1200" dirty="0">
                <a:hlinkClick r:id="rId3"/>
              </a:rPr>
              <a:t>http</a:t>
            </a:r>
            <a:r>
              <a:rPr lang="sk-SK" sz="1200" dirty="0">
                <a:hlinkClick r:id="rId3"/>
              </a:rPr>
              <a:t>://</a:t>
            </a:r>
            <a:r>
              <a:rPr lang="sk-SK" sz="1200" dirty="0">
                <a:hlinkClick r:id="rId3"/>
              </a:rPr>
              <a:t>ubietylab.net.s3.amazonaws.com/DemoReel.mov</a:t>
            </a:r>
            <a:endParaRPr lang="sk-SK" sz="1200" dirty="0"/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6C5202A-DFCE-4FE5-8F2F-E154266A1D0D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8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JS/HTML5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Dracula Graph </a:t>
            </a:r>
            <a:r>
              <a:rPr lang="en-US" dirty="0" smtClean="0"/>
              <a:t>Library</a:t>
            </a:r>
          </a:p>
          <a:p>
            <a:pPr lvl="1"/>
            <a:r>
              <a:rPr lang="en-US" dirty="0">
                <a:hlinkClick r:id="rId2"/>
              </a:rPr>
              <a:t>http://www.graphdracula.net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arbor.js</a:t>
            </a:r>
          </a:p>
          <a:p>
            <a:pPr lvl="1"/>
            <a:r>
              <a:rPr lang="en-US" dirty="0">
                <a:hlinkClick r:id="rId3"/>
              </a:rPr>
              <a:t>http://arborjs.org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js-graph.it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js-graph-it.sourceforge.net/index.html</a:t>
            </a:r>
            <a:endParaRPr lang="en-US" dirty="0" smtClean="0"/>
          </a:p>
          <a:p>
            <a:r>
              <a:rPr lang="en-US" dirty="0" err="1" smtClean="0"/>
              <a:t>jsPlumb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http://jsplumb.tumblr.com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02A-DFCE-4FE5-8F2F-E154266A1D0D}" type="slidenum">
              <a:rPr lang="sk-SK" smtClean="0"/>
              <a:pPr/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98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IT_PeWe_4_3">
  <a:themeElements>
    <a:clrScheme name="FIIT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3EBBF0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497</TotalTime>
  <Words>217</Words>
  <Application>Microsoft Office PowerPoint</Application>
  <PresentationFormat>Custom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FIIT_PeWe_4_3</vt:lpstr>
      <vt:lpstr>Tools for Graph Vizualization</vt:lpstr>
      <vt:lpstr>Graphviz</vt:lpstr>
      <vt:lpstr>PowerPoint Presentation</vt:lpstr>
      <vt:lpstr>PowerPoint Presentation</vt:lpstr>
      <vt:lpstr>prefuse</vt:lpstr>
      <vt:lpstr>PowerPoint Presentation</vt:lpstr>
      <vt:lpstr>UBIGRAPH</vt:lpstr>
      <vt:lpstr>JS/HTML5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karras</dc:creator>
  <cp:lastModifiedBy>Karol Rástočný</cp:lastModifiedBy>
  <cp:revision>28</cp:revision>
  <dcterms:created xsi:type="dcterms:W3CDTF">2011-10-26T12:32:20Z</dcterms:created>
  <dcterms:modified xsi:type="dcterms:W3CDTF">2013-11-25T14:27:55Z</dcterms:modified>
</cp:coreProperties>
</file>