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4" r:id="rId4"/>
    <p:sldId id="277" r:id="rId5"/>
    <p:sldId id="263" r:id="rId6"/>
    <p:sldId id="279" r:id="rId7"/>
    <p:sldId id="278" r:id="rId8"/>
    <p:sldId id="280" r:id="rId9"/>
    <p:sldId id="286" r:id="rId10"/>
    <p:sldId id="266" r:id="rId11"/>
    <p:sldId id="281" r:id="rId12"/>
    <p:sldId id="282" r:id="rId13"/>
    <p:sldId id="283" r:id="rId14"/>
    <p:sldId id="284" r:id="rId15"/>
    <p:sldId id="285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kub" initials="j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660066"/>
    <a:srgbClr val="000058"/>
    <a:srgbClr val="2E17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575" autoAdjust="0"/>
    <p:restoredTop sz="77752" autoAdjust="0"/>
  </p:normalViewPr>
  <p:slideViewPr>
    <p:cSldViewPr>
      <p:cViewPr varScale="1">
        <p:scale>
          <a:sx n="70" d="100"/>
          <a:sy n="70" d="100"/>
        </p:scale>
        <p:origin x="-183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Z:\media\Data\skola\stu\ing\2.rocnik\Annota\simulation\dum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k-SK"/>
  <c:chart>
    <c:plotArea>
      <c:layout/>
      <c:lineChart>
        <c:grouping val="standard"/>
        <c:ser>
          <c:idx val="0"/>
          <c:order val="0"/>
          <c:tx>
            <c:strRef>
              <c:f>Hárok1!$D$2</c:f>
              <c:strCache>
                <c:ptCount val="1"/>
                <c:pt idx="0">
                  <c:v>1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Hárok1!$E$2:$N$2</c:f>
              <c:numCache>
                <c:formatCode>General</c:formatCode>
                <c:ptCount val="10"/>
                <c:pt idx="0">
                  <c:v>0.35995584988962326</c:v>
                </c:pt>
                <c:pt idx="1">
                  <c:v>0.36132450331125643</c:v>
                </c:pt>
                <c:pt idx="2">
                  <c:v>0.36077262693156398</c:v>
                </c:pt>
                <c:pt idx="3">
                  <c:v>0.36068432671081424</c:v>
                </c:pt>
                <c:pt idx="4">
                  <c:v>0.35715231788079216</c:v>
                </c:pt>
                <c:pt idx="5">
                  <c:v>0.35534216335540547</c:v>
                </c:pt>
                <c:pt idx="6">
                  <c:v>0.35242825607063816</c:v>
                </c:pt>
                <c:pt idx="7">
                  <c:v>0.34810154525386133</c:v>
                </c:pt>
                <c:pt idx="8">
                  <c:v>0.34532008830021943</c:v>
                </c:pt>
                <c:pt idx="9">
                  <c:v>0.33969094922737225</c:v>
                </c:pt>
              </c:numCache>
            </c:numRef>
          </c:val>
        </c:ser>
        <c:ser>
          <c:idx val="1"/>
          <c:order val="1"/>
          <c:tx>
            <c:strRef>
              <c:f>Hárok1!$D$3</c:f>
              <c:strCache>
                <c:ptCount val="1"/>
                <c:pt idx="0">
                  <c:v>2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Hárok1!$E$3:$N$3</c:f>
              <c:numCache>
                <c:formatCode>General</c:formatCode>
                <c:ptCount val="10"/>
                <c:pt idx="0">
                  <c:v>0.36448123620308898</c:v>
                </c:pt>
                <c:pt idx="1">
                  <c:v>0.36591611479028524</c:v>
                </c:pt>
                <c:pt idx="2">
                  <c:v>0.363245033112581</c:v>
                </c:pt>
                <c:pt idx="3">
                  <c:v>0.360596026490065</c:v>
                </c:pt>
                <c:pt idx="4">
                  <c:v>0.36061810154525226</c:v>
                </c:pt>
                <c:pt idx="5">
                  <c:v>0.35889624724061625</c:v>
                </c:pt>
                <c:pt idx="6">
                  <c:v>0.35799116997792324</c:v>
                </c:pt>
                <c:pt idx="7">
                  <c:v>0.35523178807946798</c:v>
                </c:pt>
                <c:pt idx="8">
                  <c:v>0.3516997792494464</c:v>
                </c:pt>
                <c:pt idx="9">
                  <c:v>0.34737306843266941</c:v>
                </c:pt>
              </c:numCache>
            </c:numRef>
          </c:val>
        </c:ser>
        <c:ser>
          <c:idx val="2"/>
          <c:order val="2"/>
          <c:tx>
            <c:strRef>
              <c:f>Hárok1!$D$4</c:f>
              <c:strCache>
                <c:ptCount val="1"/>
                <c:pt idx="0">
                  <c:v>3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Hárok1!$E$4:$N$4</c:f>
              <c:numCache>
                <c:formatCode>General</c:formatCode>
                <c:ptCount val="10"/>
                <c:pt idx="0">
                  <c:v>0.36322295805739402</c:v>
                </c:pt>
                <c:pt idx="1">
                  <c:v>0.36262693156732717</c:v>
                </c:pt>
                <c:pt idx="2">
                  <c:v>0.361567328918319</c:v>
                </c:pt>
                <c:pt idx="3">
                  <c:v>0.36172185430463316</c:v>
                </c:pt>
                <c:pt idx="4">
                  <c:v>0.35766004415010799</c:v>
                </c:pt>
                <c:pt idx="5">
                  <c:v>0.354657836644589</c:v>
                </c:pt>
                <c:pt idx="6">
                  <c:v>0.35227373068432499</c:v>
                </c:pt>
                <c:pt idx="7">
                  <c:v>0.34847682119205153</c:v>
                </c:pt>
                <c:pt idx="8">
                  <c:v>0.34536423841059316</c:v>
                </c:pt>
                <c:pt idx="9">
                  <c:v>0.34028697571743743</c:v>
                </c:pt>
              </c:numCache>
            </c:numRef>
          </c:val>
        </c:ser>
        <c:ser>
          <c:idx val="3"/>
          <c:order val="3"/>
          <c:tx>
            <c:strRef>
              <c:f>Hárok1!$D$5</c:f>
              <c:strCache>
                <c:ptCount val="1"/>
                <c:pt idx="0">
                  <c:v>4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Hárok1!$E$5:$N$5</c:f>
              <c:numCache>
                <c:formatCode>General</c:formatCode>
                <c:ptCount val="10"/>
                <c:pt idx="0">
                  <c:v>0.35589403973509698</c:v>
                </c:pt>
                <c:pt idx="1">
                  <c:v>0.35830022075054924</c:v>
                </c:pt>
                <c:pt idx="2">
                  <c:v>0.35532008830021933</c:v>
                </c:pt>
                <c:pt idx="3">
                  <c:v>0.35373068432671001</c:v>
                </c:pt>
                <c:pt idx="4">
                  <c:v>0.35050772626931498</c:v>
                </c:pt>
                <c:pt idx="5">
                  <c:v>0.34794701986754834</c:v>
                </c:pt>
                <c:pt idx="6">
                  <c:v>0.34677704194260434</c:v>
                </c:pt>
                <c:pt idx="7">
                  <c:v>0.34419426048565033</c:v>
                </c:pt>
                <c:pt idx="8">
                  <c:v>0.34216335540838599</c:v>
                </c:pt>
                <c:pt idx="9">
                  <c:v>0.33871964679911498</c:v>
                </c:pt>
              </c:numCache>
            </c:numRef>
          </c:val>
        </c:ser>
        <c:ser>
          <c:idx val="4"/>
          <c:order val="4"/>
          <c:tx>
            <c:strRef>
              <c:f>Hárok1!$D$6</c:f>
              <c:strCache>
                <c:ptCount val="1"/>
                <c:pt idx="0">
                  <c:v>5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Hárok1!$E$6:$N$6</c:f>
              <c:numCache>
                <c:formatCode>General</c:formatCode>
                <c:ptCount val="10"/>
                <c:pt idx="0">
                  <c:v>0.35207505518763615</c:v>
                </c:pt>
                <c:pt idx="1">
                  <c:v>0.35483443708609008</c:v>
                </c:pt>
                <c:pt idx="2">
                  <c:v>0.35465783664459</c:v>
                </c:pt>
                <c:pt idx="3">
                  <c:v>0.35331125827814308</c:v>
                </c:pt>
                <c:pt idx="4">
                  <c:v>0.35174392935982124</c:v>
                </c:pt>
                <c:pt idx="5">
                  <c:v>0.34816777041942326</c:v>
                </c:pt>
                <c:pt idx="6">
                  <c:v>0.34626931567328617</c:v>
                </c:pt>
                <c:pt idx="7">
                  <c:v>0.34267108167770233</c:v>
                </c:pt>
                <c:pt idx="8">
                  <c:v>0.33916114790286733</c:v>
                </c:pt>
                <c:pt idx="9">
                  <c:v>0.33602649006622226</c:v>
                </c:pt>
              </c:numCache>
            </c:numRef>
          </c:val>
        </c:ser>
        <c:ser>
          <c:idx val="5"/>
          <c:order val="5"/>
          <c:tx>
            <c:strRef>
              <c:f>Hárok1!$D$7</c:f>
              <c:strCache>
                <c:ptCount val="1"/>
                <c:pt idx="0">
                  <c:v>6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Hárok1!$E$7:$N$7</c:f>
              <c:numCache>
                <c:formatCode>General</c:formatCode>
                <c:ptCount val="10"/>
                <c:pt idx="0">
                  <c:v>0.35814569536423724</c:v>
                </c:pt>
                <c:pt idx="1">
                  <c:v>0.3591169977924924</c:v>
                </c:pt>
                <c:pt idx="2">
                  <c:v>0.35785871964679616</c:v>
                </c:pt>
                <c:pt idx="3">
                  <c:v>0.35463576158940224</c:v>
                </c:pt>
                <c:pt idx="4">
                  <c:v>0.353333333333332</c:v>
                </c:pt>
                <c:pt idx="5">
                  <c:v>0.351103752759379</c:v>
                </c:pt>
                <c:pt idx="6">
                  <c:v>0.34706401766004341</c:v>
                </c:pt>
                <c:pt idx="7">
                  <c:v>0.34516556291390532</c:v>
                </c:pt>
                <c:pt idx="8">
                  <c:v>0.34119205298013</c:v>
                </c:pt>
                <c:pt idx="9">
                  <c:v>0.33690949227372924</c:v>
                </c:pt>
              </c:numCache>
            </c:numRef>
          </c:val>
        </c:ser>
        <c:ser>
          <c:idx val="6"/>
          <c:order val="6"/>
          <c:tx>
            <c:strRef>
              <c:f>Hárok1!$D$8</c:f>
              <c:strCache>
                <c:ptCount val="1"/>
                <c:pt idx="0">
                  <c:v>7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Hárok1!$E$8:$N$8</c:f>
              <c:numCache>
                <c:formatCode>General</c:formatCode>
                <c:ptCount val="10"/>
                <c:pt idx="0">
                  <c:v>0.35942604856511901</c:v>
                </c:pt>
                <c:pt idx="1">
                  <c:v>0.36183222958057198</c:v>
                </c:pt>
                <c:pt idx="2">
                  <c:v>0.36086092715231632</c:v>
                </c:pt>
                <c:pt idx="3">
                  <c:v>0.36017660044149902</c:v>
                </c:pt>
                <c:pt idx="4">
                  <c:v>0.36052980132450141</c:v>
                </c:pt>
                <c:pt idx="5">
                  <c:v>0.35807947019867326</c:v>
                </c:pt>
                <c:pt idx="6">
                  <c:v>0.35452538631346425</c:v>
                </c:pt>
                <c:pt idx="7">
                  <c:v>0.35119205298013084</c:v>
                </c:pt>
                <c:pt idx="8">
                  <c:v>0.34796909492273626</c:v>
                </c:pt>
                <c:pt idx="9">
                  <c:v>0.34547461368653226</c:v>
                </c:pt>
              </c:numCache>
            </c:numRef>
          </c:val>
        </c:ser>
        <c:ser>
          <c:idx val="7"/>
          <c:order val="7"/>
          <c:tx>
            <c:strRef>
              <c:f>Hárok1!$D$9</c:f>
              <c:strCache>
                <c:ptCount val="1"/>
                <c:pt idx="0">
                  <c:v>8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Hárok1!$E$9:$N$9</c:f>
              <c:numCache>
                <c:formatCode>General</c:formatCode>
                <c:ptCount val="10"/>
                <c:pt idx="0">
                  <c:v>0.36262693156732617</c:v>
                </c:pt>
                <c:pt idx="1">
                  <c:v>0.36328918322295439</c:v>
                </c:pt>
                <c:pt idx="2">
                  <c:v>0.36187637969094844</c:v>
                </c:pt>
                <c:pt idx="3">
                  <c:v>0.35913907284767815</c:v>
                </c:pt>
                <c:pt idx="4">
                  <c:v>0.35741721854304498</c:v>
                </c:pt>
                <c:pt idx="5">
                  <c:v>0.35503311258277881</c:v>
                </c:pt>
                <c:pt idx="6">
                  <c:v>0.35130242825606817</c:v>
                </c:pt>
                <c:pt idx="7">
                  <c:v>0.34796909492273626</c:v>
                </c:pt>
                <c:pt idx="8">
                  <c:v>0.34660044150110098</c:v>
                </c:pt>
                <c:pt idx="9">
                  <c:v>0.34293598233995343</c:v>
                </c:pt>
              </c:numCache>
            </c:numRef>
          </c:val>
        </c:ser>
        <c:ser>
          <c:idx val="8"/>
          <c:order val="8"/>
          <c:tx>
            <c:strRef>
              <c:f>Hárok1!$D$10</c:f>
              <c:strCache>
                <c:ptCount val="1"/>
                <c:pt idx="0">
                  <c:v>9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Hárok1!$E$10:$N$10</c:f>
              <c:numCache>
                <c:formatCode>General</c:formatCode>
                <c:ptCount val="10"/>
                <c:pt idx="0">
                  <c:v>0.36384105960264718</c:v>
                </c:pt>
                <c:pt idx="1">
                  <c:v>0.36286975717439024</c:v>
                </c:pt>
                <c:pt idx="2">
                  <c:v>0.36293598233995433</c:v>
                </c:pt>
                <c:pt idx="3">
                  <c:v>0.36116997792494243</c:v>
                </c:pt>
                <c:pt idx="4">
                  <c:v>0.35732891832229441</c:v>
                </c:pt>
                <c:pt idx="5">
                  <c:v>0.35582781456953416</c:v>
                </c:pt>
                <c:pt idx="6">
                  <c:v>0.35474613686533885</c:v>
                </c:pt>
                <c:pt idx="7">
                  <c:v>0.34942604856512016</c:v>
                </c:pt>
                <c:pt idx="8">
                  <c:v>0.3466666666666644</c:v>
                </c:pt>
                <c:pt idx="9">
                  <c:v>0.34282560706401549</c:v>
                </c:pt>
              </c:numCache>
            </c:numRef>
          </c:val>
        </c:ser>
        <c:ser>
          <c:idx val="9"/>
          <c:order val="9"/>
          <c:tx>
            <c:strRef>
              <c:f>Hárok1!$D$11</c:f>
              <c:strCache>
                <c:ptCount val="1"/>
                <c:pt idx="0">
                  <c:v>10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Hárok1!$E$11:$N$11</c:f>
              <c:numCache>
                <c:formatCode>General</c:formatCode>
                <c:ptCount val="10"/>
                <c:pt idx="0">
                  <c:v>0.35584988962472236</c:v>
                </c:pt>
                <c:pt idx="1">
                  <c:v>0.3555629139072824</c:v>
                </c:pt>
                <c:pt idx="2">
                  <c:v>0.35569536423840897</c:v>
                </c:pt>
                <c:pt idx="3">
                  <c:v>0.35337748344370717</c:v>
                </c:pt>
                <c:pt idx="4">
                  <c:v>0.35172185430463415</c:v>
                </c:pt>
                <c:pt idx="5">
                  <c:v>0.35008830022074833</c:v>
                </c:pt>
                <c:pt idx="6">
                  <c:v>0.34726269315673125</c:v>
                </c:pt>
                <c:pt idx="7">
                  <c:v>0.34315673289183024</c:v>
                </c:pt>
                <c:pt idx="8">
                  <c:v>0.33902869757174242</c:v>
                </c:pt>
                <c:pt idx="9">
                  <c:v>0.33748344370860733</c:v>
                </c:pt>
              </c:numCache>
            </c:numRef>
          </c:val>
        </c:ser>
        <c:ser>
          <c:idx val="10"/>
          <c:order val="10"/>
          <c:tx>
            <c:strRef>
              <c:f>Hárok1!$D$12</c:f>
              <c:strCache>
                <c:ptCount val="1"/>
                <c:pt idx="0">
                  <c:v>11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Hárok1!$E$12:$N$12</c:f>
              <c:numCache>
                <c:formatCode>General</c:formatCode>
                <c:ptCount val="10"/>
                <c:pt idx="0">
                  <c:v>0.35902869757174233</c:v>
                </c:pt>
                <c:pt idx="1">
                  <c:v>0.36198675496688626</c:v>
                </c:pt>
                <c:pt idx="2">
                  <c:v>0.36225165562913703</c:v>
                </c:pt>
                <c:pt idx="3">
                  <c:v>0.36147902869756898</c:v>
                </c:pt>
                <c:pt idx="4">
                  <c:v>0.35834437086092624</c:v>
                </c:pt>
                <c:pt idx="5">
                  <c:v>0.35584988962472336</c:v>
                </c:pt>
                <c:pt idx="6">
                  <c:v>0.35355408388520926</c:v>
                </c:pt>
                <c:pt idx="7">
                  <c:v>0.34993377483443533</c:v>
                </c:pt>
                <c:pt idx="8">
                  <c:v>0.34726269315673125</c:v>
                </c:pt>
                <c:pt idx="9">
                  <c:v>0.34390728476821025</c:v>
                </c:pt>
              </c:numCache>
            </c:numRef>
          </c:val>
        </c:ser>
        <c:ser>
          <c:idx val="11"/>
          <c:order val="11"/>
          <c:tx>
            <c:strRef>
              <c:f>Hárok1!$D$13</c:f>
              <c:strCache>
                <c:ptCount val="1"/>
                <c:pt idx="0">
                  <c:v>12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Hárok1!$E$13:$N$13</c:f>
              <c:numCache>
                <c:formatCode>General</c:formatCode>
                <c:ptCount val="10"/>
                <c:pt idx="0">
                  <c:v>0.36397350993377325</c:v>
                </c:pt>
                <c:pt idx="1">
                  <c:v>0.36770419426048417</c:v>
                </c:pt>
                <c:pt idx="2">
                  <c:v>0.36666666666666525</c:v>
                </c:pt>
                <c:pt idx="3">
                  <c:v>0.3666887417218534</c:v>
                </c:pt>
                <c:pt idx="4">
                  <c:v>0.36467991169977826</c:v>
                </c:pt>
                <c:pt idx="5">
                  <c:v>0.36306843267107902</c:v>
                </c:pt>
                <c:pt idx="6">
                  <c:v>0.36086092715231632</c:v>
                </c:pt>
                <c:pt idx="7">
                  <c:v>0.35523178807946898</c:v>
                </c:pt>
                <c:pt idx="8">
                  <c:v>0.35057395143487724</c:v>
                </c:pt>
                <c:pt idx="9">
                  <c:v>0.34754966887417132</c:v>
                </c:pt>
              </c:numCache>
            </c:numRef>
          </c:val>
        </c:ser>
        <c:ser>
          <c:idx val="12"/>
          <c:order val="12"/>
          <c:tx>
            <c:strRef>
              <c:f>Hárok1!$D$14</c:f>
              <c:strCache>
                <c:ptCount val="1"/>
                <c:pt idx="0">
                  <c:v>13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Hárok1!$E$14:$N$14</c:f>
              <c:numCache>
                <c:formatCode>General</c:formatCode>
                <c:ptCount val="10"/>
                <c:pt idx="0">
                  <c:v>0.35898454746136715</c:v>
                </c:pt>
                <c:pt idx="1">
                  <c:v>0.3599779249448104</c:v>
                </c:pt>
                <c:pt idx="2">
                  <c:v>0.35766004415010899</c:v>
                </c:pt>
                <c:pt idx="3">
                  <c:v>0.35898454746136715</c:v>
                </c:pt>
                <c:pt idx="4">
                  <c:v>0.35660044150110193</c:v>
                </c:pt>
                <c:pt idx="5">
                  <c:v>0.35540838852097018</c:v>
                </c:pt>
                <c:pt idx="6">
                  <c:v>0.35434878587196433</c:v>
                </c:pt>
                <c:pt idx="7">
                  <c:v>0.35044150110375116</c:v>
                </c:pt>
                <c:pt idx="8">
                  <c:v>0.34766004415010798</c:v>
                </c:pt>
                <c:pt idx="9">
                  <c:v>0.34271523178807817</c:v>
                </c:pt>
              </c:numCache>
            </c:numRef>
          </c:val>
        </c:ser>
        <c:ser>
          <c:idx val="13"/>
          <c:order val="13"/>
          <c:tx>
            <c:strRef>
              <c:f>Hárok1!$D$15</c:f>
              <c:strCache>
                <c:ptCount val="1"/>
                <c:pt idx="0">
                  <c:v>14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Hárok1!$E$15:$N$15</c:f>
              <c:numCache>
                <c:formatCode>General</c:formatCode>
                <c:ptCount val="10"/>
                <c:pt idx="0">
                  <c:v>0.35971302428256002</c:v>
                </c:pt>
                <c:pt idx="1">
                  <c:v>0.35918322295805716</c:v>
                </c:pt>
                <c:pt idx="2">
                  <c:v>0.35922737306843217</c:v>
                </c:pt>
                <c:pt idx="3">
                  <c:v>0.35913907284768098</c:v>
                </c:pt>
                <c:pt idx="4">
                  <c:v>0.35644591611478915</c:v>
                </c:pt>
                <c:pt idx="5">
                  <c:v>0.35430463576158716</c:v>
                </c:pt>
                <c:pt idx="6">
                  <c:v>0.35282560706401633</c:v>
                </c:pt>
                <c:pt idx="7">
                  <c:v>0.35088300220750224</c:v>
                </c:pt>
                <c:pt idx="8">
                  <c:v>0.34803532008829702</c:v>
                </c:pt>
                <c:pt idx="9">
                  <c:v>0.34509933774834117</c:v>
                </c:pt>
              </c:numCache>
            </c:numRef>
          </c:val>
        </c:ser>
        <c:ser>
          <c:idx val="14"/>
          <c:order val="14"/>
          <c:tx>
            <c:strRef>
              <c:f>Hárok1!$D$16</c:f>
              <c:strCache>
                <c:ptCount val="1"/>
                <c:pt idx="0">
                  <c:v>15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Hárok1!$E$16:$N$16</c:f>
              <c:numCache>
                <c:formatCode>General</c:formatCode>
                <c:ptCount val="10"/>
                <c:pt idx="0">
                  <c:v>0.36865342163355108</c:v>
                </c:pt>
                <c:pt idx="1">
                  <c:v>0.36889624724061526</c:v>
                </c:pt>
                <c:pt idx="2">
                  <c:v>0.36741721854304416</c:v>
                </c:pt>
                <c:pt idx="3">
                  <c:v>0.36620309050772293</c:v>
                </c:pt>
                <c:pt idx="4">
                  <c:v>0.36286975717439024</c:v>
                </c:pt>
                <c:pt idx="5">
                  <c:v>0.36181015452538301</c:v>
                </c:pt>
                <c:pt idx="6">
                  <c:v>0.36108167770419125</c:v>
                </c:pt>
                <c:pt idx="7">
                  <c:v>0.35748344370860624</c:v>
                </c:pt>
                <c:pt idx="8">
                  <c:v>0.35271523178807501</c:v>
                </c:pt>
                <c:pt idx="9">
                  <c:v>0.34737306843266841</c:v>
                </c:pt>
              </c:numCache>
            </c:numRef>
          </c:val>
        </c:ser>
        <c:ser>
          <c:idx val="15"/>
          <c:order val="15"/>
          <c:tx>
            <c:strRef>
              <c:f>Hárok1!$D$17</c:f>
              <c:strCache>
                <c:ptCount val="1"/>
                <c:pt idx="0">
                  <c:v>16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Hárok1!$E$17:$N$17</c:f>
              <c:numCache>
                <c:formatCode>General</c:formatCode>
                <c:ptCount val="10"/>
                <c:pt idx="0">
                  <c:v>0.36271523178807902</c:v>
                </c:pt>
                <c:pt idx="1">
                  <c:v>0.36368653421633401</c:v>
                </c:pt>
                <c:pt idx="2">
                  <c:v>0.36280353200882798</c:v>
                </c:pt>
                <c:pt idx="3">
                  <c:v>0.36216335540838585</c:v>
                </c:pt>
                <c:pt idx="4">
                  <c:v>0.36033112582781324</c:v>
                </c:pt>
                <c:pt idx="5">
                  <c:v>0.35717439293598124</c:v>
                </c:pt>
                <c:pt idx="6">
                  <c:v>0.35580573951434724</c:v>
                </c:pt>
                <c:pt idx="7">
                  <c:v>0.35309050772626716</c:v>
                </c:pt>
                <c:pt idx="8">
                  <c:v>0.34907284768211733</c:v>
                </c:pt>
                <c:pt idx="9">
                  <c:v>0.34512141280352998</c:v>
                </c:pt>
              </c:numCache>
            </c:numRef>
          </c:val>
        </c:ser>
        <c:ser>
          <c:idx val="16"/>
          <c:order val="16"/>
          <c:tx>
            <c:strRef>
              <c:f>Hárok1!$D$18</c:f>
              <c:strCache>
                <c:ptCount val="1"/>
                <c:pt idx="0">
                  <c:v>17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Hárok1!$E$18:$N$18</c:f>
              <c:numCache>
                <c:formatCode>General</c:formatCode>
                <c:ptCount val="10"/>
                <c:pt idx="0">
                  <c:v>0.36611479028697425</c:v>
                </c:pt>
                <c:pt idx="1">
                  <c:v>0.36816777041942517</c:v>
                </c:pt>
                <c:pt idx="2">
                  <c:v>0.36713024282560602</c:v>
                </c:pt>
                <c:pt idx="3">
                  <c:v>0.36701986754966742</c:v>
                </c:pt>
                <c:pt idx="4">
                  <c:v>0.36675496688741432</c:v>
                </c:pt>
                <c:pt idx="5">
                  <c:v>0.36399558498896017</c:v>
                </c:pt>
                <c:pt idx="6">
                  <c:v>0.36125827814569317</c:v>
                </c:pt>
                <c:pt idx="7">
                  <c:v>0.35719646799116817</c:v>
                </c:pt>
                <c:pt idx="8">
                  <c:v>0.35379690949227116</c:v>
                </c:pt>
                <c:pt idx="9">
                  <c:v>0.34982339955849739</c:v>
                </c:pt>
              </c:numCache>
            </c:numRef>
          </c:val>
        </c:ser>
        <c:ser>
          <c:idx val="17"/>
          <c:order val="17"/>
          <c:tx>
            <c:strRef>
              <c:f>Hárok1!$D$19</c:f>
              <c:strCache>
                <c:ptCount val="1"/>
                <c:pt idx="0">
                  <c:v>18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Hárok1!$E$19:$N$19</c:f>
              <c:numCache>
                <c:formatCode>General</c:formatCode>
                <c:ptCount val="10"/>
                <c:pt idx="0">
                  <c:v>0.37216335540838585</c:v>
                </c:pt>
                <c:pt idx="1">
                  <c:v>0.37388520971302236</c:v>
                </c:pt>
                <c:pt idx="2">
                  <c:v>0.37260485651213893</c:v>
                </c:pt>
                <c:pt idx="3">
                  <c:v>0.37055187637968939</c:v>
                </c:pt>
                <c:pt idx="4">
                  <c:v>0.36920529801324298</c:v>
                </c:pt>
                <c:pt idx="5">
                  <c:v>0.36626931567328702</c:v>
                </c:pt>
                <c:pt idx="6">
                  <c:v>0.36485651214127818</c:v>
                </c:pt>
                <c:pt idx="7">
                  <c:v>0.35973509933774617</c:v>
                </c:pt>
                <c:pt idx="8">
                  <c:v>0.35763796909492024</c:v>
                </c:pt>
                <c:pt idx="9">
                  <c:v>0.35218543046357381</c:v>
                </c:pt>
              </c:numCache>
            </c:numRef>
          </c:val>
        </c:ser>
        <c:ser>
          <c:idx val="18"/>
          <c:order val="18"/>
          <c:tx>
            <c:strRef>
              <c:f>Hárok1!$D$20</c:f>
              <c:strCache>
                <c:ptCount val="1"/>
                <c:pt idx="0">
                  <c:v>19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Hárok1!$E$20:$N$20</c:f>
              <c:numCache>
                <c:formatCode>General</c:formatCode>
                <c:ptCount val="10"/>
                <c:pt idx="0">
                  <c:v>0.36017660044149802</c:v>
                </c:pt>
                <c:pt idx="1">
                  <c:v>0.36256070640176302</c:v>
                </c:pt>
                <c:pt idx="2">
                  <c:v>0.36203090507725932</c:v>
                </c:pt>
                <c:pt idx="3">
                  <c:v>0.360397350993375</c:v>
                </c:pt>
                <c:pt idx="4">
                  <c:v>0.35591611479028418</c:v>
                </c:pt>
                <c:pt idx="5">
                  <c:v>0.35565121412803186</c:v>
                </c:pt>
                <c:pt idx="6">
                  <c:v>0.35333333333333</c:v>
                </c:pt>
                <c:pt idx="7">
                  <c:v>0.34940397350993141</c:v>
                </c:pt>
                <c:pt idx="8">
                  <c:v>0.34589403973509736</c:v>
                </c:pt>
                <c:pt idx="9">
                  <c:v>0.34079470198675232</c:v>
                </c:pt>
              </c:numCache>
            </c:numRef>
          </c:val>
        </c:ser>
        <c:ser>
          <c:idx val="19"/>
          <c:order val="19"/>
          <c:tx>
            <c:strRef>
              <c:f>Hárok1!$D$21</c:f>
              <c:strCache>
                <c:ptCount val="1"/>
                <c:pt idx="0">
                  <c:v>20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Hárok1!$E$21:$N$21</c:f>
              <c:numCache>
                <c:formatCode>General</c:formatCode>
                <c:ptCount val="10"/>
                <c:pt idx="0">
                  <c:v>0.35814569536423524</c:v>
                </c:pt>
                <c:pt idx="1">
                  <c:v>0.35876379690949017</c:v>
                </c:pt>
                <c:pt idx="2">
                  <c:v>0.35841059602648717</c:v>
                </c:pt>
                <c:pt idx="3">
                  <c:v>0.35832229580573732</c:v>
                </c:pt>
                <c:pt idx="4">
                  <c:v>0.35551876379690833</c:v>
                </c:pt>
                <c:pt idx="5">
                  <c:v>0.352980132450331</c:v>
                </c:pt>
                <c:pt idx="6">
                  <c:v>0.35101545253863081</c:v>
                </c:pt>
                <c:pt idx="7">
                  <c:v>0.34715231788079426</c:v>
                </c:pt>
                <c:pt idx="8">
                  <c:v>0.34392935982339817</c:v>
                </c:pt>
                <c:pt idx="9">
                  <c:v>0.33779249448123499</c:v>
                </c:pt>
              </c:numCache>
            </c:numRef>
          </c:val>
        </c:ser>
        <c:ser>
          <c:idx val="20"/>
          <c:order val="20"/>
          <c:tx>
            <c:strRef>
              <c:f>Hárok1!$D$22</c:f>
              <c:strCache>
                <c:ptCount val="1"/>
                <c:pt idx="0">
                  <c:v>21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Hárok1!$E$22:$N$22</c:f>
              <c:numCache>
                <c:formatCode>General</c:formatCode>
                <c:ptCount val="10"/>
                <c:pt idx="0">
                  <c:v>0.36713024282560602</c:v>
                </c:pt>
                <c:pt idx="1">
                  <c:v>0.36721854304635598</c:v>
                </c:pt>
                <c:pt idx="2">
                  <c:v>0.36602649006622417</c:v>
                </c:pt>
                <c:pt idx="3">
                  <c:v>0.36406181015452416</c:v>
                </c:pt>
                <c:pt idx="4">
                  <c:v>0.36090507726269233</c:v>
                </c:pt>
                <c:pt idx="5">
                  <c:v>0.35995584988962326</c:v>
                </c:pt>
                <c:pt idx="6">
                  <c:v>0.35646799116997646</c:v>
                </c:pt>
                <c:pt idx="7">
                  <c:v>0.35328918322295733</c:v>
                </c:pt>
                <c:pt idx="8">
                  <c:v>0.35075055187637799</c:v>
                </c:pt>
                <c:pt idx="9">
                  <c:v>0.34688741721854249</c:v>
                </c:pt>
              </c:numCache>
            </c:numRef>
          </c:val>
        </c:ser>
        <c:ser>
          <c:idx val="21"/>
          <c:order val="21"/>
          <c:tx>
            <c:strRef>
              <c:f>Hárok1!$D$23</c:f>
              <c:strCache>
                <c:ptCount val="1"/>
                <c:pt idx="0">
                  <c:v>22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Hárok1!$E$23:$N$23</c:f>
              <c:numCache>
                <c:formatCode>General</c:formatCode>
                <c:ptCount val="10"/>
                <c:pt idx="0">
                  <c:v>0.36746136865341916</c:v>
                </c:pt>
                <c:pt idx="1">
                  <c:v>0.36761589403973316</c:v>
                </c:pt>
                <c:pt idx="2">
                  <c:v>0.36657836644591424</c:v>
                </c:pt>
                <c:pt idx="3">
                  <c:v>0.36578366445915816</c:v>
                </c:pt>
                <c:pt idx="4">
                  <c:v>0.36286975717439024</c:v>
                </c:pt>
                <c:pt idx="5">
                  <c:v>0.36097130242825398</c:v>
                </c:pt>
                <c:pt idx="6">
                  <c:v>0.3585209713024255</c:v>
                </c:pt>
                <c:pt idx="7">
                  <c:v>0.35651214128035036</c:v>
                </c:pt>
                <c:pt idx="8">
                  <c:v>0.35185430463575917</c:v>
                </c:pt>
                <c:pt idx="9">
                  <c:v>0.34867549668873798</c:v>
                </c:pt>
              </c:numCache>
            </c:numRef>
          </c:val>
        </c:ser>
        <c:ser>
          <c:idx val="22"/>
          <c:order val="22"/>
          <c:tx>
            <c:strRef>
              <c:f>Hárok1!$D$24</c:f>
              <c:strCache>
                <c:ptCount val="1"/>
                <c:pt idx="0">
                  <c:v>23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Hárok1!$E$24:$N$24</c:f>
              <c:numCache>
                <c:formatCode>General</c:formatCode>
                <c:ptCount val="10"/>
                <c:pt idx="0">
                  <c:v>0.36176600441501</c:v>
                </c:pt>
                <c:pt idx="1">
                  <c:v>0.36326710816777008</c:v>
                </c:pt>
                <c:pt idx="2">
                  <c:v>0.36225165562913803</c:v>
                </c:pt>
                <c:pt idx="3">
                  <c:v>0.36222958057395016</c:v>
                </c:pt>
                <c:pt idx="4">
                  <c:v>0.3602869757174374</c:v>
                </c:pt>
                <c:pt idx="5">
                  <c:v>0.35880794701986546</c:v>
                </c:pt>
                <c:pt idx="6">
                  <c:v>0.35748344370860624</c:v>
                </c:pt>
                <c:pt idx="7">
                  <c:v>0.35311258278145424</c:v>
                </c:pt>
                <c:pt idx="8">
                  <c:v>0.34991169977924758</c:v>
                </c:pt>
                <c:pt idx="9">
                  <c:v>0.34443708609271417</c:v>
                </c:pt>
              </c:numCache>
            </c:numRef>
          </c:val>
        </c:ser>
        <c:ser>
          <c:idx val="23"/>
          <c:order val="23"/>
          <c:tx>
            <c:strRef>
              <c:f>Hárok1!$D$25</c:f>
              <c:strCache>
                <c:ptCount val="1"/>
                <c:pt idx="0">
                  <c:v>24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Hárok1!$E$25:$N$25</c:f>
              <c:numCache>
                <c:formatCode>General</c:formatCode>
                <c:ptCount val="10"/>
                <c:pt idx="0">
                  <c:v>0.36267108167770218</c:v>
                </c:pt>
                <c:pt idx="1">
                  <c:v>0.36370860927152115</c:v>
                </c:pt>
                <c:pt idx="2">
                  <c:v>0.3634878587196454</c:v>
                </c:pt>
                <c:pt idx="3">
                  <c:v>0.36295805739514225</c:v>
                </c:pt>
                <c:pt idx="4">
                  <c:v>0.36132450331125643</c:v>
                </c:pt>
                <c:pt idx="5">
                  <c:v>0.35878587196467843</c:v>
                </c:pt>
                <c:pt idx="6">
                  <c:v>0.35748344370860824</c:v>
                </c:pt>
                <c:pt idx="7">
                  <c:v>0.35470198675496617</c:v>
                </c:pt>
                <c:pt idx="8">
                  <c:v>0.35099337748344217</c:v>
                </c:pt>
                <c:pt idx="9">
                  <c:v>0.34622516556291233</c:v>
                </c:pt>
              </c:numCache>
            </c:numRef>
          </c:val>
        </c:ser>
        <c:ser>
          <c:idx val="24"/>
          <c:order val="24"/>
          <c:tx>
            <c:strRef>
              <c:f>Hárok1!$D$26</c:f>
              <c:strCache>
                <c:ptCount val="1"/>
                <c:pt idx="0">
                  <c:v>25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Hárok1!$E$26:$N$26</c:f>
              <c:numCache>
                <c:formatCode>General</c:formatCode>
                <c:ptCount val="10"/>
                <c:pt idx="0">
                  <c:v>0.36048565121412518</c:v>
                </c:pt>
                <c:pt idx="1">
                  <c:v>0.36222958057394816</c:v>
                </c:pt>
                <c:pt idx="2">
                  <c:v>0.36143487858719298</c:v>
                </c:pt>
                <c:pt idx="3">
                  <c:v>0.36055187637968933</c:v>
                </c:pt>
                <c:pt idx="4">
                  <c:v>0.35874172185430098</c:v>
                </c:pt>
                <c:pt idx="5">
                  <c:v>0.35596026490066046</c:v>
                </c:pt>
                <c:pt idx="6">
                  <c:v>0.35366445916114497</c:v>
                </c:pt>
                <c:pt idx="7">
                  <c:v>0.35030905077262398</c:v>
                </c:pt>
                <c:pt idx="8">
                  <c:v>0.34825607064017416</c:v>
                </c:pt>
                <c:pt idx="9">
                  <c:v>0.34415011037527432</c:v>
                </c:pt>
              </c:numCache>
            </c:numRef>
          </c:val>
        </c:ser>
        <c:ser>
          <c:idx val="25"/>
          <c:order val="25"/>
          <c:tx>
            <c:strRef>
              <c:f>Hárok1!$D$27</c:f>
              <c:strCache>
                <c:ptCount val="1"/>
                <c:pt idx="0">
                  <c:v>26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Hárok1!$E$27:$N$27</c:f>
              <c:numCache>
                <c:formatCode>General</c:formatCode>
                <c:ptCount val="10"/>
                <c:pt idx="0">
                  <c:v>0.36207505518763516</c:v>
                </c:pt>
                <c:pt idx="1">
                  <c:v>0.36368653421633301</c:v>
                </c:pt>
                <c:pt idx="2">
                  <c:v>0.36450331125827518</c:v>
                </c:pt>
                <c:pt idx="3">
                  <c:v>0.36320088300220632</c:v>
                </c:pt>
                <c:pt idx="4">
                  <c:v>0.36280353200882698</c:v>
                </c:pt>
                <c:pt idx="5">
                  <c:v>0.36134657836644346</c:v>
                </c:pt>
                <c:pt idx="6">
                  <c:v>0.358211920529799</c:v>
                </c:pt>
                <c:pt idx="7">
                  <c:v>0.35302428256070417</c:v>
                </c:pt>
                <c:pt idx="8">
                  <c:v>0.35044150110375016</c:v>
                </c:pt>
                <c:pt idx="9">
                  <c:v>0.34660044150110197</c:v>
                </c:pt>
              </c:numCache>
            </c:numRef>
          </c:val>
        </c:ser>
        <c:ser>
          <c:idx val="26"/>
          <c:order val="26"/>
          <c:tx>
            <c:strRef>
              <c:f>Hárok1!$D$28</c:f>
              <c:strCache>
                <c:ptCount val="1"/>
                <c:pt idx="0">
                  <c:v>27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Hárok1!$E$28:$N$28</c:f>
              <c:numCache>
                <c:formatCode>General</c:formatCode>
                <c:ptCount val="10"/>
                <c:pt idx="0">
                  <c:v>0.36112582781456826</c:v>
                </c:pt>
                <c:pt idx="1">
                  <c:v>0.36037527593818824</c:v>
                </c:pt>
                <c:pt idx="2">
                  <c:v>0.35922737306843117</c:v>
                </c:pt>
                <c:pt idx="3">
                  <c:v>0.35726269315672998</c:v>
                </c:pt>
                <c:pt idx="4">
                  <c:v>0.35547461368653216</c:v>
                </c:pt>
                <c:pt idx="5">
                  <c:v>0.35258278145695232</c:v>
                </c:pt>
                <c:pt idx="6">
                  <c:v>0.35070640176600298</c:v>
                </c:pt>
                <c:pt idx="7">
                  <c:v>0.34677704194260339</c:v>
                </c:pt>
                <c:pt idx="8">
                  <c:v>0.34337748344370733</c:v>
                </c:pt>
                <c:pt idx="9">
                  <c:v>0.34083885209712816</c:v>
                </c:pt>
              </c:numCache>
            </c:numRef>
          </c:val>
        </c:ser>
        <c:ser>
          <c:idx val="27"/>
          <c:order val="27"/>
          <c:tx>
            <c:strRef>
              <c:f>Hárok1!$D$29</c:f>
              <c:strCache>
                <c:ptCount val="1"/>
                <c:pt idx="0">
                  <c:v>28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Hárok1!$E$29:$N$29</c:f>
              <c:numCache>
                <c:formatCode>General</c:formatCode>
                <c:ptCount val="10"/>
                <c:pt idx="0">
                  <c:v>0.35558498896246843</c:v>
                </c:pt>
                <c:pt idx="1">
                  <c:v>0.35547461368653116</c:v>
                </c:pt>
                <c:pt idx="2">
                  <c:v>0.35543046357615615</c:v>
                </c:pt>
                <c:pt idx="3">
                  <c:v>0.35631346578366241</c:v>
                </c:pt>
                <c:pt idx="4">
                  <c:v>0.35410596026489832</c:v>
                </c:pt>
                <c:pt idx="5">
                  <c:v>0.35415011037527316</c:v>
                </c:pt>
                <c:pt idx="6">
                  <c:v>0.35152317880794326</c:v>
                </c:pt>
                <c:pt idx="7">
                  <c:v>0.34785871964679632</c:v>
                </c:pt>
                <c:pt idx="8">
                  <c:v>0.34498896247240352</c:v>
                </c:pt>
                <c:pt idx="9">
                  <c:v>0.34088300220750239</c:v>
                </c:pt>
              </c:numCache>
            </c:numRef>
          </c:val>
        </c:ser>
        <c:ser>
          <c:idx val="28"/>
          <c:order val="28"/>
          <c:tx>
            <c:strRef>
              <c:f>Hárok1!$D$30</c:f>
              <c:strCache>
                <c:ptCount val="1"/>
                <c:pt idx="0">
                  <c:v>29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Hárok1!$E$30:$N$30</c:f>
              <c:numCache>
                <c:formatCode>General</c:formatCode>
                <c:ptCount val="10"/>
                <c:pt idx="0">
                  <c:v>0.35986754966887224</c:v>
                </c:pt>
                <c:pt idx="1">
                  <c:v>0.36262693156732717</c:v>
                </c:pt>
                <c:pt idx="2">
                  <c:v>0.36194260485650998</c:v>
                </c:pt>
                <c:pt idx="3">
                  <c:v>0.36185430463576024</c:v>
                </c:pt>
                <c:pt idx="4">
                  <c:v>0.35966887417218424</c:v>
                </c:pt>
                <c:pt idx="5">
                  <c:v>0.35849889624723924</c:v>
                </c:pt>
                <c:pt idx="6">
                  <c:v>0.35547461368653216</c:v>
                </c:pt>
                <c:pt idx="7">
                  <c:v>0.35125827814569316</c:v>
                </c:pt>
                <c:pt idx="8">
                  <c:v>0.3479911699779224</c:v>
                </c:pt>
                <c:pt idx="9">
                  <c:v>0.34381898454746052</c:v>
                </c:pt>
              </c:numCache>
            </c:numRef>
          </c:val>
        </c:ser>
        <c:ser>
          <c:idx val="29"/>
          <c:order val="29"/>
          <c:tx>
            <c:strRef>
              <c:f>Hárok1!$D$31</c:f>
              <c:strCache>
                <c:ptCount val="1"/>
                <c:pt idx="0">
                  <c:v>30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Hárok1!$E$31:$N$31</c:f>
              <c:numCache>
                <c:formatCode>General</c:formatCode>
                <c:ptCount val="10"/>
                <c:pt idx="0">
                  <c:v>0.36653421633553901</c:v>
                </c:pt>
                <c:pt idx="1">
                  <c:v>0.36732891832229436</c:v>
                </c:pt>
                <c:pt idx="2">
                  <c:v>0.36763796909492125</c:v>
                </c:pt>
                <c:pt idx="3">
                  <c:v>0.36832229580573733</c:v>
                </c:pt>
                <c:pt idx="4">
                  <c:v>0.36600441501103398</c:v>
                </c:pt>
                <c:pt idx="5">
                  <c:v>0.363245033112579</c:v>
                </c:pt>
                <c:pt idx="6">
                  <c:v>0.36033112582781224</c:v>
                </c:pt>
                <c:pt idx="7">
                  <c:v>0.35635761589403736</c:v>
                </c:pt>
                <c:pt idx="8">
                  <c:v>0.35302428256070417</c:v>
                </c:pt>
                <c:pt idx="9">
                  <c:v>0.34860927152317717</c:v>
                </c:pt>
              </c:numCache>
            </c:numRef>
          </c:val>
        </c:ser>
        <c:ser>
          <c:idx val="30"/>
          <c:order val="30"/>
          <c:tx>
            <c:strRef>
              <c:f>Hárok1!$D$32</c:f>
              <c:strCache>
                <c:ptCount val="1"/>
                <c:pt idx="0">
                  <c:v>31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Hárok1!$E$32:$N$32</c:f>
              <c:numCache>
                <c:formatCode>General</c:formatCode>
                <c:ptCount val="10"/>
                <c:pt idx="0">
                  <c:v>0.36397350993377126</c:v>
                </c:pt>
                <c:pt idx="1">
                  <c:v>0.36562913907284433</c:v>
                </c:pt>
                <c:pt idx="2">
                  <c:v>0.36459161147902502</c:v>
                </c:pt>
                <c:pt idx="3">
                  <c:v>0.36262693156732717</c:v>
                </c:pt>
                <c:pt idx="4">
                  <c:v>0.36055187637968933</c:v>
                </c:pt>
                <c:pt idx="5">
                  <c:v>0.35763796909492024</c:v>
                </c:pt>
                <c:pt idx="6">
                  <c:v>0.35516556291390516</c:v>
                </c:pt>
                <c:pt idx="7">
                  <c:v>0.35233995584988725</c:v>
                </c:pt>
                <c:pt idx="8">
                  <c:v>0.34827814569536125</c:v>
                </c:pt>
                <c:pt idx="9">
                  <c:v>0.34439293598233733</c:v>
                </c:pt>
              </c:numCache>
            </c:numRef>
          </c:val>
        </c:ser>
        <c:ser>
          <c:idx val="31"/>
          <c:order val="31"/>
          <c:tx>
            <c:strRef>
              <c:f>Hárok1!$D$33</c:f>
              <c:strCache>
                <c:ptCount val="1"/>
                <c:pt idx="0">
                  <c:v>32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Hárok1!$E$33:$N$33</c:f>
              <c:numCache>
                <c:formatCode>General</c:formatCode>
                <c:ptCount val="10"/>
                <c:pt idx="0">
                  <c:v>0.36467991169977726</c:v>
                </c:pt>
                <c:pt idx="1">
                  <c:v>0.36708609271523024</c:v>
                </c:pt>
                <c:pt idx="2">
                  <c:v>0.36730684326710633</c:v>
                </c:pt>
                <c:pt idx="3">
                  <c:v>0.367660044150108</c:v>
                </c:pt>
                <c:pt idx="4">
                  <c:v>0.363245033112581</c:v>
                </c:pt>
                <c:pt idx="5">
                  <c:v>0.362273730684325</c:v>
                </c:pt>
                <c:pt idx="6">
                  <c:v>0.35876379690949117</c:v>
                </c:pt>
                <c:pt idx="7">
                  <c:v>0.35516556291390616</c:v>
                </c:pt>
                <c:pt idx="8">
                  <c:v>0.35002207505518518</c:v>
                </c:pt>
                <c:pt idx="9">
                  <c:v>0.34483443708609124</c:v>
                </c:pt>
              </c:numCache>
            </c:numRef>
          </c:val>
        </c:ser>
        <c:ser>
          <c:idx val="32"/>
          <c:order val="32"/>
          <c:tx>
            <c:strRef>
              <c:f>Hárok1!$D$34</c:f>
              <c:strCache>
                <c:ptCount val="1"/>
                <c:pt idx="0">
                  <c:v>33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Hárok1!$E$34:$N$34</c:f>
              <c:numCache>
                <c:formatCode>General</c:formatCode>
                <c:ptCount val="10"/>
                <c:pt idx="0">
                  <c:v>0.3685209713024265</c:v>
                </c:pt>
                <c:pt idx="1">
                  <c:v>0.36935982339955642</c:v>
                </c:pt>
                <c:pt idx="2">
                  <c:v>0.36697571743929236</c:v>
                </c:pt>
                <c:pt idx="3">
                  <c:v>0.36660044150110199</c:v>
                </c:pt>
                <c:pt idx="4">
                  <c:v>0.36350993377483326</c:v>
                </c:pt>
                <c:pt idx="5">
                  <c:v>0.36114790286975618</c:v>
                </c:pt>
                <c:pt idx="6">
                  <c:v>0.35781456953642232</c:v>
                </c:pt>
                <c:pt idx="7">
                  <c:v>0.35348785871964433</c:v>
                </c:pt>
                <c:pt idx="8">
                  <c:v>0.35050772626931298</c:v>
                </c:pt>
                <c:pt idx="9">
                  <c:v>0.347792494481235</c:v>
                </c:pt>
              </c:numCache>
            </c:numRef>
          </c:val>
        </c:ser>
        <c:ser>
          <c:idx val="33"/>
          <c:order val="33"/>
          <c:tx>
            <c:strRef>
              <c:f>Hárok1!$D$35</c:f>
              <c:strCache>
                <c:ptCount val="1"/>
                <c:pt idx="0">
                  <c:v>34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Hárok1!$E$35:$N$35</c:f>
              <c:numCache>
                <c:formatCode>General</c:formatCode>
                <c:ptCount val="10"/>
                <c:pt idx="0">
                  <c:v>0.36220750551876202</c:v>
                </c:pt>
                <c:pt idx="1">
                  <c:v>0.36443708609271402</c:v>
                </c:pt>
                <c:pt idx="2">
                  <c:v>0.36373068432671002</c:v>
                </c:pt>
                <c:pt idx="3">
                  <c:v>0.36494481236202936</c:v>
                </c:pt>
                <c:pt idx="4">
                  <c:v>0.36103752759381702</c:v>
                </c:pt>
                <c:pt idx="5">
                  <c:v>0.35977924944812084</c:v>
                </c:pt>
                <c:pt idx="6">
                  <c:v>0.35682119205298024</c:v>
                </c:pt>
                <c:pt idx="7">
                  <c:v>0.35445916114790232</c:v>
                </c:pt>
                <c:pt idx="8">
                  <c:v>0.35101545253862981</c:v>
                </c:pt>
                <c:pt idx="9">
                  <c:v>0.34741721854304436</c:v>
                </c:pt>
              </c:numCache>
            </c:numRef>
          </c:val>
        </c:ser>
        <c:ser>
          <c:idx val="34"/>
          <c:order val="34"/>
          <c:tx>
            <c:strRef>
              <c:f>Hárok1!$D$36</c:f>
              <c:strCache>
                <c:ptCount val="1"/>
                <c:pt idx="0">
                  <c:v>35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Hárok1!$E$36:$N$36</c:f>
              <c:numCache>
                <c:formatCode>General</c:formatCode>
                <c:ptCount val="10"/>
                <c:pt idx="0">
                  <c:v>0.36143487858719398</c:v>
                </c:pt>
                <c:pt idx="1">
                  <c:v>0.36452538631346426</c:v>
                </c:pt>
                <c:pt idx="2">
                  <c:v>0.36514348785871997</c:v>
                </c:pt>
                <c:pt idx="3">
                  <c:v>0.36373068432671102</c:v>
                </c:pt>
                <c:pt idx="4">
                  <c:v>0.35986754966887324</c:v>
                </c:pt>
                <c:pt idx="5">
                  <c:v>0.35907284768211817</c:v>
                </c:pt>
                <c:pt idx="6">
                  <c:v>0.35598233995584849</c:v>
                </c:pt>
                <c:pt idx="7">
                  <c:v>0.35249448123620125</c:v>
                </c:pt>
                <c:pt idx="8">
                  <c:v>0.34772626931567158</c:v>
                </c:pt>
                <c:pt idx="9">
                  <c:v>0.34289183222957825</c:v>
                </c:pt>
              </c:numCache>
            </c:numRef>
          </c:val>
        </c:ser>
        <c:ser>
          <c:idx val="35"/>
          <c:order val="35"/>
          <c:tx>
            <c:strRef>
              <c:f>Hárok1!$D$37</c:f>
              <c:strCache>
                <c:ptCount val="1"/>
                <c:pt idx="0">
                  <c:v>36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Hárok1!$E$37:$N$37</c:f>
              <c:numCache>
                <c:formatCode>General</c:formatCode>
                <c:ptCount val="10"/>
                <c:pt idx="0">
                  <c:v>0.35988962472406033</c:v>
                </c:pt>
                <c:pt idx="1">
                  <c:v>0.36196467991169839</c:v>
                </c:pt>
                <c:pt idx="2">
                  <c:v>0.36125827814569317</c:v>
                </c:pt>
                <c:pt idx="3">
                  <c:v>0.36092715231787825</c:v>
                </c:pt>
                <c:pt idx="4">
                  <c:v>0.35889624724061625</c:v>
                </c:pt>
                <c:pt idx="5">
                  <c:v>0.35814569536423624</c:v>
                </c:pt>
                <c:pt idx="6">
                  <c:v>0.35598233995584749</c:v>
                </c:pt>
                <c:pt idx="7">
                  <c:v>0.35075055187637699</c:v>
                </c:pt>
                <c:pt idx="8">
                  <c:v>0.3476379690949214</c:v>
                </c:pt>
                <c:pt idx="9">
                  <c:v>0.34390728476821025</c:v>
                </c:pt>
              </c:numCache>
            </c:numRef>
          </c:val>
        </c:ser>
        <c:ser>
          <c:idx val="36"/>
          <c:order val="36"/>
          <c:tx>
            <c:strRef>
              <c:f>Hárok1!$D$38</c:f>
              <c:strCache>
                <c:ptCount val="1"/>
                <c:pt idx="0">
                  <c:v>37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Hárok1!$E$38:$N$38</c:f>
              <c:numCache>
                <c:formatCode>General</c:formatCode>
                <c:ptCount val="10"/>
                <c:pt idx="0">
                  <c:v>0.35860927152317701</c:v>
                </c:pt>
                <c:pt idx="1">
                  <c:v>0.35929359823399393</c:v>
                </c:pt>
                <c:pt idx="2">
                  <c:v>0.35947019867549518</c:v>
                </c:pt>
                <c:pt idx="3">
                  <c:v>0.36022075055187502</c:v>
                </c:pt>
                <c:pt idx="4">
                  <c:v>0.35726269315673098</c:v>
                </c:pt>
                <c:pt idx="5">
                  <c:v>0.35377483443708302</c:v>
                </c:pt>
                <c:pt idx="6">
                  <c:v>0.3516997792494464</c:v>
                </c:pt>
                <c:pt idx="7">
                  <c:v>0.34827814569536125</c:v>
                </c:pt>
                <c:pt idx="8">
                  <c:v>0.34582781456953432</c:v>
                </c:pt>
                <c:pt idx="9">
                  <c:v>0.34183222958057125</c:v>
                </c:pt>
              </c:numCache>
            </c:numRef>
          </c:val>
        </c:ser>
        <c:ser>
          <c:idx val="37"/>
          <c:order val="37"/>
          <c:tx>
            <c:strRef>
              <c:f>Hárok1!$D$39</c:f>
              <c:strCache>
                <c:ptCount val="1"/>
                <c:pt idx="0">
                  <c:v>38</c:v>
                </c:pt>
              </c:strCache>
            </c:strRef>
          </c:tx>
          <c:marker>
            <c:symbol val="none"/>
          </c:marker>
          <c:cat>
            <c:numRef>
              <c:f>Hárok1!$E$1:$N$1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Hárok1!$E$39:$N$39</c:f>
              <c:numCache>
                <c:formatCode>General</c:formatCode>
                <c:ptCount val="10"/>
                <c:pt idx="0">
                  <c:v>0.36220750551876202</c:v>
                </c:pt>
                <c:pt idx="1">
                  <c:v>0.363951434878585</c:v>
                </c:pt>
                <c:pt idx="2">
                  <c:v>0.36498896247240542</c:v>
                </c:pt>
                <c:pt idx="3">
                  <c:v>0.36388520971302224</c:v>
                </c:pt>
                <c:pt idx="4">
                  <c:v>0.36055187637969033</c:v>
                </c:pt>
                <c:pt idx="5">
                  <c:v>0.35973509933774817</c:v>
                </c:pt>
                <c:pt idx="6">
                  <c:v>0.35633554083885116</c:v>
                </c:pt>
                <c:pt idx="7">
                  <c:v>0.35112582781456836</c:v>
                </c:pt>
                <c:pt idx="8">
                  <c:v>0.34838852097130141</c:v>
                </c:pt>
                <c:pt idx="9">
                  <c:v>0.34417218543046241</c:v>
                </c:pt>
              </c:numCache>
            </c:numRef>
          </c:val>
        </c:ser>
        <c:marker val="1"/>
        <c:axId val="50660480"/>
        <c:axId val="50662016"/>
      </c:lineChart>
      <c:catAx>
        <c:axId val="50660480"/>
        <c:scaling>
          <c:orientation val="minMax"/>
        </c:scaling>
        <c:axPos val="b"/>
        <c:numFmt formatCode="General" sourceLinked="1"/>
        <c:tickLblPos val="nextTo"/>
        <c:crossAx val="50662016"/>
        <c:crosses val="autoZero"/>
        <c:auto val="1"/>
        <c:lblAlgn val="ctr"/>
        <c:lblOffset val="100"/>
      </c:catAx>
      <c:valAx>
        <c:axId val="50662016"/>
        <c:scaling>
          <c:orientation val="minMax"/>
        </c:scaling>
        <c:axPos val="l"/>
        <c:majorGridlines/>
        <c:numFmt formatCode="General" sourceLinked="1"/>
        <c:tickLblPos val="nextTo"/>
        <c:crossAx val="50660480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9D59F-0D58-4018-8DE6-77206720C294}" type="datetimeFigureOut">
              <a:rPr lang="en-US" smtClean="0"/>
              <a:pPr/>
              <a:t>4/9/2013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4E18D-791D-499C-940B-32483C01C47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4E18D-791D-499C-940B-32483C01C47C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4E18D-791D-499C-940B-32483C01C47C}" type="slidenum">
              <a:rPr lang="sk-SK" smtClean="0"/>
              <a:pPr/>
              <a:t>2</a:t>
            </a:fld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Povedat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vedomi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ludia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nepridavaju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poznamky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kazdej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stranke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ktoru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najdu</a:t>
            </a:r>
            <a:r>
              <a:rPr lang="en-US" baseline="0" dirty="0" smtClean="0"/>
              <a:t>, ale </a:t>
            </a:r>
            <a:r>
              <a:rPr lang="en-US" baseline="0" dirty="0" err="1" smtClean="0"/>
              <a:t>dobre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vyberaju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nieco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zvyraznia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alebo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nieco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poznamcia</a:t>
            </a:r>
            <a:r>
              <a:rPr lang="en-US" baseline="0" dirty="0" smtClean="0"/>
              <a:t>. V </a:t>
            </a:r>
            <a:r>
              <a:rPr lang="en-US" baseline="0" dirty="0" err="1" smtClean="0"/>
              <a:t>pripade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nemame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dostupne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ziadne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poznamky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to </a:t>
            </a:r>
            <a:r>
              <a:rPr lang="en-US" baseline="0" dirty="0" err="1" smtClean="0"/>
              <a:t>aby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sme</a:t>
            </a:r>
            <a:r>
              <a:rPr lang="en-US" baseline="0" dirty="0" smtClean="0"/>
              <a:t> text </a:t>
            </a:r>
            <a:r>
              <a:rPr lang="en-US" baseline="0" dirty="0" err="1" smtClean="0"/>
              <a:t>aktivovali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tak</a:t>
            </a:r>
            <a:r>
              <a:rPr lang="en-US" baseline="0" dirty="0" smtClean="0"/>
              <a:t> ho </a:t>
            </a:r>
            <a:r>
              <a:rPr lang="en-US" baseline="0" dirty="0" err="1" smtClean="0"/>
              <a:t>jednoducho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aktivujeme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cely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ziskame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slova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globalne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vyznamne</a:t>
            </a:r>
            <a:r>
              <a:rPr lang="en-US" baseline="0" dirty="0" smtClean="0"/>
              <a:t> pre </a:t>
            </a:r>
            <a:r>
              <a:rPr lang="en-US" baseline="0" dirty="0" err="1" smtClean="0"/>
              <a:t>cely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dokuemnt</a:t>
            </a:r>
            <a:r>
              <a:rPr lang="en-US" baseline="0" dirty="0" smtClean="0"/>
              <a:t>. 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4E18D-791D-499C-940B-32483C01C47C}" type="slidenum">
              <a:rPr lang="sk-SK" smtClean="0"/>
              <a:pPr/>
              <a:t>3</a:t>
            </a:fld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Pouzijem</a:t>
            </a:r>
            <a:r>
              <a:rPr lang="en-US" dirty="0" smtClean="0"/>
              <a:t> </a:t>
            </a:r>
            <a:r>
              <a:rPr lang="en-US" dirty="0" err="1" smtClean="0"/>
              <a:t>podobny</a:t>
            </a:r>
            <a:r>
              <a:rPr lang="en-US" dirty="0" smtClean="0"/>
              <a:t> dataset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hladani</a:t>
            </a:r>
            <a:r>
              <a:rPr lang="en-US" dirty="0" smtClean="0"/>
              <a:t> </a:t>
            </a:r>
            <a:r>
              <a:rPr lang="en-US" dirty="0" err="1" smtClean="0"/>
              <a:t>parametrov</a:t>
            </a:r>
            <a:r>
              <a:rPr lang="en-US" dirty="0" smtClean="0"/>
              <a:t> </a:t>
            </a:r>
            <a:r>
              <a:rPr lang="en-US" dirty="0" err="1" smtClean="0"/>
              <a:t>sirenia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aktivacie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len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teraz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neho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nahodne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vygenerujem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poznamky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Pomocou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Annoty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podarilo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nazbierat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nejaku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sadu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poznamok</a:t>
            </a:r>
            <a:r>
              <a:rPr lang="en-US" baseline="0" dirty="0" smtClean="0"/>
              <a:t>, ale </a:t>
            </a:r>
            <a:r>
              <a:rPr lang="en-US" baseline="0" dirty="0" err="1" smtClean="0"/>
              <a:t>tychto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pomerne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malo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Preto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pouzijeme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urcenie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casto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pouzivatelia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jednotlive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typy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poznamok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vytvaraju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kam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vkladaju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Podla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tychto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informacii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vygenerujeme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poznamky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vytvoreneho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datasetu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budeme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pouzivat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nastavenia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vah</a:t>
            </a:r>
            <a:r>
              <a:rPr lang="en-US" baseline="0" dirty="0" smtClean="0"/>
              <a:t>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4E18D-791D-499C-940B-32483C01C47C}" type="slidenum">
              <a:rPr lang="sk-SK" smtClean="0"/>
              <a:pPr/>
              <a:t>5</a:t>
            </a:fld>
            <a:endParaRPr lang="sk-S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4E18D-791D-499C-940B-32483C01C47C}" type="slidenum">
              <a:rPr lang="sk-SK" smtClean="0"/>
              <a:pPr/>
              <a:t>10</a:t>
            </a:fld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4E18D-791D-499C-940B-32483C01C47C}" type="slidenum">
              <a:rPr lang="sk-SK" smtClean="0"/>
              <a:pPr/>
              <a:t>11</a:t>
            </a:fld>
            <a:endParaRPr 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Povedat</a:t>
            </a:r>
            <a:r>
              <a:rPr lang="en-US" dirty="0" smtClean="0"/>
              <a:t> </a:t>
            </a:r>
            <a:r>
              <a:rPr lang="en-US" dirty="0" smtClean="0"/>
              <a:t>11 </a:t>
            </a:r>
            <a:r>
              <a:rPr lang="en-US" dirty="0" err="1" smtClean="0"/>
              <a:t>dokumentov</a:t>
            </a:r>
            <a:r>
              <a:rPr lang="en-US" dirty="0" smtClean="0"/>
              <a:t>, </a:t>
            </a:r>
            <a:r>
              <a:rPr lang="en-US" dirty="0" smtClean="0"/>
              <a:t>9 </a:t>
            </a:r>
            <a:r>
              <a:rPr lang="en-US" dirty="0" err="1" smtClean="0"/>
              <a:t>lepsie</a:t>
            </a:r>
            <a:r>
              <a:rPr lang="en-US" dirty="0" smtClean="0"/>
              <a:t>, + </a:t>
            </a:r>
            <a:r>
              <a:rPr lang="en-US" dirty="0" err="1" smtClean="0"/>
              <a:t>nemal</a:t>
            </a:r>
            <a:r>
              <a:rPr lang="en-US" dirty="0" smtClean="0"/>
              <a:t> </a:t>
            </a:r>
            <a:r>
              <a:rPr lang="en-US" dirty="0" err="1" smtClean="0"/>
              <a:t>relevantne</a:t>
            </a:r>
            <a:r>
              <a:rPr lang="en-US" dirty="0" smtClean="0"/>
              <a:t> </a:t>
            </a:r>
            <a:r>
              <a:rPr lang="en-US" dirty="0" err="1" smtClean="0"/>
              <a:t>dokumenty</a:t>
            </a:r>
            <a:r>
              <a:rPr lang="en-US" dirty="0" smtClean="0"/>
              <a:t> v </a:t>
            </a:r>
            <a:r>
              <a:rPr lang="en-US" dirty="0" err="1" smtClean="0"/>
              <a:t>korpuse</a:t>
            </a:r>
            <a:r>
              <a:rPr lang="en-US" dirty="0" smtClean="0"/>
              <a:t> a 1</a:t>
            </a:r>
            <a:r>
              <a:rPr lang="en-US" baseline="0" dirty="0" smtClean="0"/>
              <a:t> mal </a:t>
            </a:r>
            <a:r>
              <a:rPr lang="en-US" baseline="0" dirty="0" err="1" smtClean="0"/>
              <a:t>poznamky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poslovensky</a:t>
            </a:r>
            <a:endParaRPr lang="en-US" baseline="0" dirty="0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4E18D-791D-499C-940B-32483C01C47C}" type="slidenum">
              <a:rPr lang="sk-SK" smtClean="0"/>
              <a:pPr/>
              <a:t>12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03E39-E363-4A17-A2D0-01F8AE18C7A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31AB8-5F6B-4F21-BE68-7094939C51D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62D7A-24FC-4B0D-95D3-965FF6AD908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76488-342A-42EB-9F87-62939280CC7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C5B76-F692-46F9-8709-0B8B1BD4407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BA414-4BCD-4021-8B23-A12EB074954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CFBBD-61A9-4D58-8919-7624D9A37A9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93A1F-4BF4-403A-A759-FFF4A647543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8E9F0-35F6-4932-B59A-A05572D06EA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23CE7-BFDB-4D54-A2A7-E270C7B08F3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81735-BF72-4BF3-9D23-61A7226F82A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63C5893-54FF-488E-B460-4671EA3F1CB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3786182" y="1285861"/>
            <a:ext cx="5000661" cy="1785949"/>
          </a:xfrm>
          <a:noFill/>
        </p:spPr>
        <p:txBody>
          <a:bodyPr/>
          <a:lstStyle/>
          <a:p>
            <a:pPr algn="r" eaLnBrk="1" hangingPunct="1"/>
            <a:r>
              <a:rPr lang="es-UY" sz="3600" b="1" dirty="0" smtClean="0">
                <a:solidFill>
                  <a:schemeClr val="bg1"/>
                </a:solidFill>
              </a:rPr>
              <a:t>Navigácia na webe na základe poznámok a značiek</a:t>
            </a:r>
            <a:endParaRPr lang="es-ES" sz="3600" b="1" dirty="0" smtClean="0">
              <a:solidFill>
                <a:schemeClr val="bg1"/>
              </a:solidFill>
            </a:endParaRPr>
          </a:p>
        </p:txBody>
      </p:sp>
      <p:sp>
        <p:nvSpPr>
          <p:cNvPr id="2051" name="Rectangle 122"/>
          <p:cNvSpPr>
            <a:spLocks noChangeArrowheads="1"/>
          </p:cNvSpPr>
          <p:nvPr/>
        </p:nvSpPr>
        <p:spPr bwMode="auto">
          <a:xfrm>
            <a:off x="4754591" y="3497267"/>
            <a:ext cx="396081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UY" sz="2400" b="1" dirty="0" smtClean="0">
                <a:solidFill>
                  <a:schemeClr val="bg1"/>
                </a:solidFill>
              </a:rPr>
              <a:t>Jakub Ševcech</a:t>
            </a:r>
          </a:p>
          <a:p>
            <a:pPr algn="r"/>
            <a:r>
              <a:rPr lang="es-UY" sz="2400" b="1" dirty="0" smtClean="0">
                <a:solidFill>
                  <a:schemeClr val="bg1"/>
                </a:solidFill>
              </a:rPr>
              <a:t>prof. Mária Bieliková</a:t>
            </a:r>
            <a:endParaRPr lang="es-E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b="1" dirty="0" err="1" smtClean="0">
                <a:solidFill>
                  <a:schemeClr val="bg1"/>
                </a:solidFill>
              </a:rPr>
              <a:t>Používat</a:t>
            </a:r>
            <a:r>
              <a:rPr lang="en-US" b="1" dirty="0" smtClean="0">
                <a:solidFill>
                  <a:schemeClr val="bg1"/>
                </a:solidFill>
              </a:rPr>
              <a:t>e</a:t>
            </a:r>
            <a:r>
              <a:rPr lang="sk-SK" b="1" dirty="0" err="1" smtClean="0">
                <a:solidFill>
                  <a:schemeClr val="bg1"/>
                </a:solidFill>
              </a:rPr>
              <a:t>ľská</a:t>
            </a:r>
            <a:r>
              <a:rPr lang="sk-SK" b="1" dirty="0" smtClean="0">
                <a:solidFill>
                  <a:schemeClr val="bg1"/>
                </a:solidFill>
              </a:rPr>
              <a:t> štúdia - hypotéza</a:t>
            </a:r>
            <a:endParaRPr lang="sk-SK" b="1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589225"/>
            <a:ext cx="8229600" cy="3840171"/>
          </a:xfrm>
        </p:spPr>
        <p:txBody>
          <a:bodyPr/>
          <a:lstStyle/>
          <a:p>
            <a:r>
              <a:rPr lang="en-US" dirty="0" err="1" smtClean="0"/>
              <a:t>Navrhnuta</a:t>
            </a:r>
            <a:r>
              <a:rPr lang="en-US" dirty="0" smtClean="0"/>
              <a:t> </a:t>
            </a:r>
            <a:r>
              <a:rPr lang="en-US" dirty="0" err="1" smtClean="0"/>
              <a:t>metóda</a:t>
            </a:r>
            <a:r>
              <a:rPr lang="en-US" dirty="0" smtClean="0"/>
              <a:t> </a:t>
            </a:r>
            <a:r>
              <a:rPr lang="en-US" dirty="0" err="1" smtClean="0"/>
              <a:t>dokáže</a:t>
            </a:r>
            <a:r>
              <a:rPr lang="en-US" dirty="0" smtClean="0"/>
              <a:t> </a:t>
            </a:r>
            <a:r>
              <a:rPr lang="en-US" dirty="0" err="1" smtClean="0"/>
              <a:t>nájsť</a:t>
            </a:r>
            <a:r>
              <a:rPr lang="en-US" dirty="0" smtClean="0"/>
              <a:t> </a:t>
            </a:r>
            <a:r>
              <a:rPr lang="en-US" dirty="0" err="1" smtClean="0"/>
              <a:t>relevantné</a:t>
            </a:r>
            <a:r>
              <a:rPr lang="en-US" dirty="0" smtClean="0"/>
              <a:t> </a:t>
            </a:r>
            <a:r>
              <a:rPr lang="en-US" dirty="0" err="1" smtClean="0"/>
              <a:t>dokumenty</a:t>
            </a:r>
            <a:r>
              <a:rPr lang="en-US" dirty="0" smtClean="0"/>
              <a:t> k </a:t>
            </a:r>
            <a:r>
              <a:rPr lang="en-US" dirty="0" err="1" smtClean="0"/>
              <a:t>zdrojovému</a:t>
            </a:r>
            <a:r>
              <a:rPr lang="en-US" dirty="0" smtClean="0"/>
              <a:t> </a:t>
            </a:r>
            <a:r>
              <a:rPr lang="en-US" dirty="0" err="1" smtClean="0"/>
              <a:t>dokumentu</a:t>
            </a:r>
            <a:r>
              <a:rPr lang="en-US" dirty="0" smtClean="0"/>
              <a:t> a </a:t>
            </a:r>
            <a:r>
              <a:rPr lang="en-US" dirty="0" err="1" smtClean="0"/>
              <a:t>používanie</a:t>
            </a:r>
            <a:r>
              <a:rPr lang="en-US" dirty="0" smtClean="0"/>
              <a:t> </a:t>
            </a:r>
            <a:r>
              <a:rPr lang="en-US" dirty="0" err="1" smtClean="0"/>
              <a:t>poznámok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tvorbe</a:t>
            </a:r>
            <a:r>
              <a:rPr lang="en-US" dirty="0" smtClean="0"/>
              <a:t> </a:t>
            </a:r>
            <a:r>
              <a:rPr lang="en-US" dirty="0" err="1" smtClean="0"/>
              <a:t>dopytu</a:t>
            </a:r>
            <a:r>
              <a:rPr lang="en-US" dirty="0" smtClean="0"/>
              <a:t> </a:t>
            </a:r>
            <a:r>
              <a:rPr lang="en-US" dirty="0" err="1" smtClean="0"/>
              <a:t>zvyšuje</a:t>
            </a:r>
            <a:r>
              <a:rPr lang="en-US" dirty="0" smtClean="0"/>
              <a:t> </a:t>
            </a:r>
            <a:r>
              <a:rPr lang="en-US" dirty="0" err="1" smtClean="0"/>
              <a:t>presnosť</a:t>
            </a:r>
            <a:r>
              <a:rPr lang="en-US" dirty="0" smtClean="0"/>
              <a:t> </a:t>
            </a:r>
            <a:r>
              <a:rPr lang="en-US" dirty="0" err="1" smtClean="0"/>
              <a:t>vyhľadávania</a:t>
            </a:r>
            <a:r>
              <a:rPr lang="en-US" dirty="0" smtClean="0"/>
              <a:t>.</a:t>
            </a: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b="1" dirty="0" err="1" smtClean="0">
                <a:solidFill>
                  <a:schemeClr val="bg1"/>
                </a:solidFill>
              </a:rPr>
              <a:t>Používat</a:t>
            </a:r>
            <a:r>
              <a:rPr lang="en-US" b="1" dirty="0" smtClean="0">
                <a:solidFill>
                  <a:schemeClr val="bg1"/>
                </a:solidFill>
              </a:rPr>
              <a:t>e</a:t>
            </a:r>
            <a:r>
              <a:rPr lang="sk-SK" b="1" dirty="0" err="1" smtClean="0">
                <a:solidFill>
                  <a:schemeClr val="bg1"/>
                </a:solidFill>
              </a:rPr>
              <a:t>ľská</a:t>
            </a:r>
            <a:r>
              <a:rPr lang="sk-SK" b="1" dirty="0" smtClean="0">
                <a:solidFill>
                  <a:schemeClr val="bg1"/>
                </a:solidFill>
              </a:rPr>
              <a:t> štúdia - </a:t>
            </a:r>
            <a:r>
              <a:rPr lang="en-US" b="1" dirty="0" err="1" smtClean="0">
                <a:solidFill>
                  <a:schemeClr val="bg1"/>
                </a:solidFill>
              </a:rPr>
              <a:t>postup</a:t>
            </a:r>
            <a:endParaRPr lang="sk-SK" b="1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r>
              <a:rPr lang="en-US" dirty="0" err="1" smtClean="0"/>
              <a:t>Dobrovoľníci</a:t>
            </a:r>
            <a:r>
              <a:rPr lang="en-US" dirty="0" smtClean="0"/>
              <a:t> 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úlohu</a:t>
            </a:r>
            <a:r>
              <a:rPr lang="en-US" dirty="0" smtClean="0"/>
              <a:t> </a:t>
            </a:r>
            <a:r>
              <a:rPr lang="en-US" dirty="0" err="1" smtClean="0"/>
              <a:t>opoznámkovať</a:t>
            </a:r>
            <a:r>
              <a:rPr lang="en-US" dirty="0" smtClean="0"/>
              <a:t> </a:t>
            </a:r>
            <a:r>
              <a:rPr lang="en-US" dirty="0" err="1" smtClean="0"/>
              <a:t>dokument</a:t>
            </a:r>
            <a:endParaRPr lang="en-US" dirty="0" smtClean="0"/>
          </a:p>
          <a:p>
            <a:r>
              <a:rPr lang="en-US" dirty="0" err="1" smtClean="0"/>
              <a:t>Vytvoril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dopyty</a:t>
            </a:r>
            <a:r>
              <a:rPr lang="en-US" dirty="0" smtClean="0"/>
              <a:t> – s </a:t>
            </a:r>
            <a:r>
              <a:rPr lang="en-US" dirty="0" err="1" smtClean="0"/>
              <a:t>použitím</a:t>
            </a:r>
            <a:r>
              <a:rPr lang="en-US" dirty="0" smtClean="0"/>
              <a:t> a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použitia</a:t>
            </a:r>
            <a:r>
              <a:rPr lang="en-US" dirty="0" smtClean="0"/>
              <a:t> </a:t>
            </a:r>
            <a:r>
              <a:rPr lang="en-US" dirty="0" err="1" smtClean="0"/>
              <a:t>poznámok</a:t>
            </a:r>
            <a:endParaRPr lang="en-US" dirty="0" smtClean="0"/>
          </a:p>
          <a:p>
            <a:r>
              <a:rPr lang="en-US" dirty="0" err="1" smtClean="0"/>
              <a:t>Dobrovoľníci</a:t>
            </a:r>
            <a:r>
              <a:rPr lang="en-US" dirty="0" smtClean="0"/>
              <a:t> </a:t>
            </a:r>
            <a:r>
              <a:rPr lang="en-US" dirty="0" err="1" smtClean="0"/>
              <a:t>ohodnotili</a:t>
            </a:r>
            <a:r>
              <a:rPr lang="en-US" dirty="0" smtClean="0"/>
              <a:t> </a:t>
            </a:r>
            <a:r>
              <a:rPr lang="en-US" dirty="0" err="1" smtClean="0"/>
              <a:t>relevanciu</a:t>
            </a:r>
            <a:r>
              <a:rPr lang="en-US" dirty="0" smtClean="0"/>
              <a:t> </a:t>
            </a:r>
            <a:r>
              <a:rPr lang="en-US" dirty="0" err="1" smtClean="0"/>
              <a:t>nájdených</a:t>
            </a:r>
            <a:r>
              <a:rPr lang="en-US" dirty="0" smtClean="0"/>
              <a:t> </a:t>
            </a:r>
            <a:r>
              <a:rPr lang="en-US" dirty="0" err="1" smtClean="0"/>
              <a:t>dokumentov</a:t>
            </a:r>
            <a:endParaRPr lang="en-US" dirty="0" smtClean="0"/>
          </a:p>
          <a:p>
            <a:r>
              <a:rPr lang="en-US" dirty="0" smtClean="0"/>
              <a:t>+ </a:t>
            </a:r>
            <a:r>
              <a:rPr lang="en-US" dirty="0" err="1" smtClean="0"/>
              <a:t>dalších</a:t>
            </a:r>
            <a:r>
              <a:rPr lang="en-US" dirty="0" smtClean="0"/>
              <a:t> </a:t>
            </a:r>
            <a:r>
              <a:rPr lang="en-US" dirty="0" err="1" smtClean="0"/>
              <a:t>niekoľko</a:t>
            </a:r>
            <a:r>
              <a:rPr lang="en-US" dirty="0" smtClean="0"/>
              <a:t> </a:t>
            </a:r>
            <a:r>
              <a:rPr lang="en-US" dirty="0" err="1" smtClean="0"/>
              <a:t>otázok</a:t>
            </a: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b="1" dirty="0" err="1" smtClean="0">
                <a:solidFill>
                  <a:schemeClr val="bg1"/>
                </a:solidFill>
              </a:rPr>
              <a:t>Používat</a:t>
            </a:r>
            <a:r>
              <a:rPr lang="en-US" b="1" dirty="0" smtClean="0">
                <a:solidFill>
                  <a:schemeClr val="bg1"/>
                </a:solidFill>
              </a:rPr>
              <a:t>e</a:t>
            </a:r>
            <a:r>
              <a:rPr lang="sk-SK" b="1" dirty="0" err="1" smtClean="0">
                <a:solidFill>
                  <a:schemeClr val="bg1"/>
                </a:solidFill>
              </a:rPr>
              <a:t>ľská</a:t>
            </a:r>
            <a:r>
              <a:rPr lang="sk-SK" b="1" dirty="0" smtClean="0">
                <a:solidFill>
                  <a:schemeClr val="bg1"/>
                </a:solidFill>
              </a:rPr>
              <a:t> štúdia - </a:t>
            </a:r>
            <a:r>
              <a:rPr lang="en-US" b="1" dirty="0" err="1" smtClean="0">
                <a:solidFill>
                  <a:schemeClr val="bg1"/>
                </a:solidFill>
              </a:rPr>
              <a:t>výsledok</a:t>
            </a:r>
            <a:endParaRPr lang="sk-SK" b="1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r>
              <a:rPr lang="en-US" dirty="0" smtClean="0"/>
              <a:t>8</a:t>
            </a:r>
            <a:r>
              <a:rPr lang="pl-PL" dirty="0" smtClean="0"/>
              <a:t> </a:t>
            </a:r>
            <a:r>
              <a:rPr lang="pl-PL" dirty="0" smtClean="0"/>
              <a:t>dobrovo</a:t>
            </a:r>
            <a:r>
              <a:rPr lang="en-US" dirty="0" smtClean="0"/>
              <a:t>ľ</a:t>
            </a:r>
            <a:r>
              <a:rPr lang="pl-PL" dirty="0" smtClean="0"/>
              <a:t>n</a:t>
            </a:r>
            <a:r>
              <a:rPr lang="en-US" dirty="0" smtClean="0"/>
              <a:t>í</a:t>
            </a:r>
            <a:r>
              <a:rPr lang="pl-PL" dirty="0" smtClean="0"/>
              <a:t>kov, </a:t>
            </a:r>
            <a:r>
              <a:rPr lang="en-US" dirty="0" smtClean="0"/>
              <a:t>7</a:t>
            </a:r>
            <a:r>
              <a:rPr lang="pl-PL" dirty="0" smtClean="0"/>
              <a:t> </a:t>
            </a:r>
            <a:r>
              <a:rPr lang="pl-PL" dirty="0" smtClean="0"/>
              <a:t>pou</a:t>
            </a:r>
            <a:r>
              <a:rPr lang="en-US" dirty="0" err="1" smtClean="0"/>
              <a:t>ží</a:t>
            </a:r>
            <a:r>
              <a:rPr lang="pl-PL" dirty="0" smtClean="0"/>
              <a:t>va pozn</a:t>
            </a:r>
            <a:r>
              <a:rPr lang="en-US" dirty="0" smtClean="0"/>
              <a:t>á</a:t>
            </a:r>
            <a:r>
              <a:rPr lang="pl-PL" dirty="0" smtClean="0"/>
              <a:t>mky</a:t>
            </a:r>
            <a:endParaRPr lang="en-US" dirty="0" smtClean="0"/>
          </a:p>
          <a:p>
            <a:r>
              <a:rPr lang="en-US" dirty="0" err="1" smtClean="0"/>
              <a:t>Vlastné</a:t>
            </a:r>
            <a:r>
              <a:rPr lang="en-US" dirty="0" smtClean="0"/>
              <a:t> </a:t>
            </a:r>
            <a:r>
              <a:rPr lang="en-US" dirty="0" err="1" smtClean="0"/>
              <a:t>myšlienky</a:t>
            </a:r>
            <a:r>
              <a:rPr lang="en-US" dirty="0" smtClean="0"/>
              <a:t>, </a:t>
            </a:r>
            <a:r>
              <a:rPr lang="en-US" dirty="0" err="1" smtClean="0"/>
              <a:t>sumarizácie</a:t>
            </a:r>
            <a:r>
              <a:rPr lang="en-US" dirty="0" smtClean="0"/>
              <a:t>, </a:t>
            </a:r>
            <a:r>
              <a:rPr lang="en-US" dirty="0" err="1" smtClean="0"/>
              <a:t>zaujimavé</a:t>
            </a:r>
            <a:r>
              <a:rPr lang="en-US" dirty="0" smtClean="0"/>
              <a:t> </a:t>
            </a:r>
            <a:r>
              <a:rPr lang="en-US" dirty="0" err="1" smtClean="0"/>
              <a:t>časti</a:t>
            </a:r>
            <a:r>
              <a:rPr lang="en-US" dirty="0" smtClean="0"/>
              <a:t> </a:t>
            </a:r>
            <a:r>
              <a:rPr lang="en-US" dirty="0" err="1" smtClean="0"/>
              <a:t>dokumentov</a:t>
            </a:r>
            <a:endParaRPr lang="en-US" dirty="0" smtClean="0"/>
          </a:p>
          <a:p>
            <a:r>
              <a:rPr lang="en-US" dirty="0" err="1" smtClean="0"/>
              <a:t>Viac</a:t>
            </a:r>
            <a:r>
              <a:rPr lang="en-US" dirty="0" smtClean="0"/>
              <a:t> </a:t>
            </a:r>
            <a:r>
              <a:rPr lang="en-US" dirty="0" err="1" smtClean="0"/>
              <a:t>relevantných</a:t>
            </a:r>
            <a:r>
              <a:rPr lang="en-US" dirty="0" smtClean="0"/>
              <a:t> </a:t>
            </a:r>
            <a:r>
              <a:rPr lang="en-US" dirty="0" err="1" smtClean="0"/>
              <a:t>dokumentov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použití</a:t>
            </a:r>
            <a:r>
              <a:rPr lang="en-US" dirty="0" smtClean="0"/>
              <a:t> </a:t>
            </a:r>
            <a:r>
              <a:rPr lang="en-US" dirty="0" err="1" smtClean="0"/>
              <a:t>poznámok</a:t>
            </a: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err="1" smtClean="0">
                <a:solidFill>
                  <a:schemeClr val="bg1"/>
                </a:solidFill>
              </a:rPr>
              <a:t>Súvisiace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články</a:t>
            </a:r>
            <a:r>
              <a:rPr lang="en-US" b="1" dirty="0" smtClean="0">
                <a:solidFill>
                  <a:schemeClr val="bg1"/>
                </a:solidFill>
              </a:rPr>
              <a:t> v </a:t>
            </a:r>
            <a:r>
              <a:rPr lang="en-US" b="1" dirty="0" err="1" smtClean="0">
                <a:solidFill>
                  <a:schemeClr val="bg1"/>
                </a:solidFill>
              </a:rPr>
              <a:t>Annote</a:t>
            </a:r>
            <a:endParaRPr lang="sk-SK" b="1" dirty="0">
              <a:solidFill>
                <a:schemeClr val="bg1"/>
              </a:solidFill>
            </a:endParaRPr>
          </a:p>
        </p:txBody>
      </p:sp>
      <p:pic>
        <p:nvPicPr>
          <p:cNvPr id="6" name="Zástupný symbol obsahu 5" descr="relat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1223" y="1600200"/>
            <a:ext cx="7901552" cy="4525963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err="1" smtClean="0">
                <a:solidFill>
                  <a:schemeClr val="bg1"/>
                </a:solidFill>
              </a:rPr>
              <a:t>Súvisiace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články</a:t>
            </a:r>
            <a:r>
              <a:rPr lang="en-US" b="1" dirty="0" smtClean="0">
                <a:solidFill>
                  <a:schemeClr val="bg1"/>
                </a:solidFill>
              </a:rPr>
              <a:t> v </a:t>
            </a:r>
            <a:r>
              <a:rPr lang="en-US" b="1" dirty="0" err="1" smtClean="0">
                <a:solidFill>
                  <a:schemeClr val="bg1"/>
                </a:solidFill>
              </a:rPr>
              <a:t>Annote</a:t>
            </a:r>
            <a:endParaRPr lang="sk-SK" b="1" dirty="0">
              <a:solidFill>
                <a:schemeClr val="bg1"/>
              </a:solidFill>
            </a:endParaRPr>
          </a:p>
        </p:txBody>
      </p:sp>
      <p:pic>
        <p:nvPicPr>
          <p:cNvPr id="6" name="Zástupný symbol obsahu 5" descr="relat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252" y="1357298"/>
            <a:ext cx="7619497" cy="5034856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err="1" smtClean="0">
                <a:solidFill>
                  <a:schemeClr val="bg1"/>
                </a:solidFill>
              </a:rPr>
              <a:t>Súvisiace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články</a:t>
            </a:r>
            <a:r>
              <a:rPr lang="en-US" b="1" dirty="0" smtClean="0">
                <a:solidFill>
                  <a:schemeClr val="bg1"/>
                </a:solidFill>
              </a:rPr>
              <a:t> v </a:t>
            </a:r>
            <a:r>
              <a:rPr lang="en-US" b="1" dirty="0" err="1" smtClean="0">
                <a:solidFill>
                  <a:schemeClr val="bg1"/>
                </a:solidFill>
              </a:rPr>
              <a:t>Annote</a:t>
            </a:r>
            <a:endParaRPr lang="sk-SK" b="1" dirty="0">
              <a:solidFill>
                <a:schemeClr val="bg1"/>
              </a:solidFill>
            </a:endParaRPr>
          </a:p>
        </p:txBody>
      </p:sp>
      <p:pic>
        <p:nvPicPr>
          <p:cNvPr id="6" name="Zástupný symbol obsahu 5" descr="relat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2943" y="1500174"/>
            <a:ext cx="7358114" cy="483964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76223"/>
            <a:ext cx="8229600" cy="981075"/>
          </a:xfrm>
        </p:spPr>
        <p:txBody>
          <a:bodyPr/>
          <a:lstStyle/>
          <a:p>
            <a:pPr algn="l" eaLnBrk="1" hangingPunct="1"/>
            <a:r>
              <a:rPr lang="en-US" b="1" dirty="0" err="1" smtClean="0">
                <a:solidFill>
                  <a:schemeClr val="bg1"/>
                </a:solidFill>
              </a:rPr>
              <a:t>Cieľ</a:t>
            </a:r>
            <a:endParaRPr lang="sk-SK" b="1" dirty="0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5992"/>
            <a:ext cx="8229600" cy="3286148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sk-SK" dirty="0" smtClean="0"/>
              <a:t>Dokumenty podobné práve študovanému</a:t>
            </a:r>
          </a:p>
          <a:p>
            <a:pPr eaLnBrk="1" hangingPunct="1">
              <a:lnSpc>
                <a:spcPct val="150000"/>
              </a:lnSpc>
            </a:pPr>
            <a:r>
              <a:rPr lang="sk-SK" dirty="0" smtClean="0"/>
              <a:t>Tvorba dopytu z dokumentu</a:t>
            </a:r>
          </a:p>
          <a:p>
            <a:pPr eaLnBrk="1" hangingPunct="1">
              <a:lnSpc>
                <a:spcPct val="150000"/>
              </a:lnSpc>
            </a:pPr>
            <a:r>
              <a:rPr lang="sk-SK" dirty="0" smtClean="0"/>
              <a:t>Podľa témy, ktorá zaujala používateľa</a:t>
            </a:r>
          </a:p>
          <a:p>
            <a:pPr eaLnBrk="1" hangingPunct="1">
              <a:lnSpc>
                <a:spcPct val="150000"/>
              </a:lnSpc>
            </a:pPr>
            <a:r>
              <a:rPr lang="sk-SK" dirty="0" smtClean="0"/>
              <a:t>Poznámky ako indikátory záujmu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/>
          <a:lstStyle/>
          <a:p>
            <a:pPr algn="l"/>
            <a:r>
              <a:rPr lang="en-US" b="1" dirty="0" err="1" smtClean="0">
                <a:solidFill>
                  <a:schemeClr val="bg1"/>
                </a:solidFill>
              </a:rPr>
              <a:t>Metóda</a:t>
            </a:r>
            <a:endParaRPr lang="sk-SK" b="1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391160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sz="2800" dirty="0" smtClean="0"/>
              <a:t>Graf na základe </a:t>
            </a:r>
            <a:r>
              <a:rPr lang="sk-SK" sz="2800" dirty="0" err="1" smtClean="0"/>
              <a:t>susednosti</a:t>
            </a:r>
            <a:r>
              <a:rPr lang="sk-SK" sz="2800" dirty="0" smtClean="0"/>
              <a:t> slov</a:t>
            </a:r>
          </a:p>
          <a:p>
            <a:pPr>
              <a:lnSpc>
                <a:spcPct val="150000"/>
              </a:lnSpc>
            </a:pPr>
            <a:r>
              <a:rPr lang="sk-SK" sz="2800" dirty="0" smtClean="0"/>
              <a:t>Aktivácia tam, kde sú poznámky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/>
              <a:t>Šírenie</a:t>
            </a:r>
            <a:r>
              <a:rPr lang="en-US" sz="2800" dirty="0" smtClean="0"/>
              <a:t> </a:t>
            </a:r>
            <a:r>
              <a:rPr lang="en-US" sz="2800" dirty="0" err="1" smtClean="0"/>
              <a:t>aktivácie</a:t>
            </a:r>
            <a:r>
              <a:rPr lang="en-US" sz="2800" dirty="0" smtClean="0"/>
              <a:t> v </a:t>
            </a:r>
            <a:r>
              <a:rPr lang="en-US" sz="2800" dirty="0" err="1" smtClean="0"/>
              <a:t>grafe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 err="1" smtClean="0"/>
              <a:t>Najvýznamnejšie</a:t>
            </a:r>
            <a:r>
              <a:rPr lang="en-US" sz="2800" dirty="0" smtClean="0"/>
              <a:t> </a:t>
            </a:r>
            <a:r>
              <a:rPr lang="en-US" sz="2800" dirty="0" err="1" smtClean="0"/>
              <a:t>slová</a:t>
            </a:r>
            <a:r>
              <a:rPr lang="en-US" sz="2800" dirty="0" smtClean="0"/>
              <a:t> </a:t>
            </a:r>
            <a:r>
              <a:rPr lang="en-US" sz="2800" dirty="0" err="1" smtClean="0"/>
              <a:t>použité</a:t>
            </a:r>
            <a:r>
              <a:rPr lang="en-US" sz="2800" dirty="0" smtClean="0"/>
              <a:t> </a:t>
            </a:r>
            <a:r>
              <a:rPr lang="en-US" sz="2800" dirty="0" err="1" smtClean="0"/>
              <a:t>ako</a:t>
            </a:r>
            <a:r>
              <a:rPr lang="en-US" sz="2800" dirty="0" smtClean="0"/>
              <a:t> </a:t>
            </a:r>
            <a:r>
              <a:rPr lang="en-US" sz="2800" dirty="0" err="1" smtClean="0"/>
              <a:t>dopyt</a:t>
            </a:r>
            <a:endParaRPr lang="sk-SK" sz="2800" dirty="0" smtClean="0"/>
          </a:p>
        </p:txBody>
      </p:sp>
      <p:pic>
        <p:nvPicPr>
          <p:cNvPr id="4" name="Obrázok 3" descr="graph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4" y="4929198"/>
            <a:ext cx="1426297" cy="1279256"/>
          </a:xfrm>
          <a:prstGeom prst="rect">
            <a:avLst/>
          </a:prstGeom>
        </p:spPr>
      </p:pic>
      <p:pic>
        <p:nvPicPr>
          <p:cNvPr id="5" name="Obrázok 4" descr="highlighted documen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414" y="4749264"/>
            <a:ext cx="1428760" cy="1481678"/>
          </a:xfrm>
          <a:prstGeom prst="rect">
            <a:avLst/>
          </a:prstGeom>
        </p:spPr>
      </p:pic>
      <p:sp>
        <p:nvSpPr>
          <p:cNvPr id="6" name="Šípka doprava 5"/>
          <p:cNvSpPr/>
          <p:nvPr/>
        </p:nvSpPr>
        <p:spPr>
          <a:xfrm>
            <a:off x="2714612" y="5286388"/>
            <a:ext cx="500066" cy="500066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Šípka doprava 6"/>
          <p:cNvSpPr/>
          <p:nvPr/>
        </p:nvSpPr>
        <p:spPr>
          <a:xfrm>
            <a:off x="5072066" y="5286388"/>
            <a:ext cx="428628" cy="500066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8" name="Obrázok 7" descr="google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2132" y="5286388"/>
            <a:ext cx="2222222" cy="4444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 </a:t>
            </a:r>
            <a:r>
              <a:rPr lang="en-US" dirty="0" err="1" smtClean="0"/>
              <a:t>akou</a:t>
            </a:r>
            <a:r>
              <a:rPr lang="en-US" dirty="0" smtClean="0"/>
              <a:t> </a:t>
            </a:r>
            <a:r>
              <a:rPr lang="en-US" dirty="0" err="1" smtClean="0"/>
              <a:t>váhou</a:t>
            </a:r>
            <a:r>
              <a:rPr lang="en-US" dirty="0" smtClean="0"/>
              <a:t> </a:t>
            </a:r>
            <a:r>
              <a:rPr lang="en-US" dirty="0" err="1" smtClean="0"/>
              <a:t>použiť</a:t>
            </a:r>
            <a:r>
              <a:rPr lang="en-US" dirty="0" smtClean="0"/>
              <a:t> </a:t>
            </a:r>
            <a:r>
              <a:rPr lang="en-US" dirty="0" err="1" smtClean="0"/>
              <a:t>rôzne</a:t>
            </a:r>
            <a:r>
              <a:rPr lang="en-US" dirty="0" smtClean="0"/>
              <a:t> </a:t>
            </a:r>
            <a:r>
              <a:rPr lang="en-US" dirty="0" err="1" smtClean="0"/>
              <a:t>typy</a:t>
            </a:r>
            <a:r>
              <a:rPr lang="en-US" dirty="0" smtClean="0"/>
              <a:t> </a:t>
            </a:r>
            <a:r>
              <a:rPr lang="en-US" dirty="0" err="1" smtClean="0"/>
              <a:t>poznámok</a:t>
            </a:r>
            <a:r>
              <a:rPr lang="en-US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Kedy</a:t>
            </a:r>
            <a:r>
              <a:rPr lang="en-US" dirty="0" smtClean="0"/>
              <a:t> </a:t>
            </a:r>
            <a:r>
              <a:rPr lang="en-US" dirty="0" err="1" smtClean="0"/>
              <a:t>zastaviť</a:t>
            </a:r>
            <a:r>
              <a:rPr lang="en-US" dirty="0" smtClean="0"/>
              <a:t> </a:t>
            </a:r>
            <a:r>
              <a:rPr lang="en-US" dirty="0" err="1" smtClean="0"/>
              <a:t>šírenie</a:t>
            </a:r>
            <a:r>
              <a:rPr lang="en-US" dirty="0" smtClean="0"/>
              <a:t> </a:t>
            </a:r>
            <a:r>
              <a:rPr lang="en-US" dirty="0" err="1" smtClean="0"/>
              <a:t>aktivácie</a:t>
            </a:r>
            <a:r>
              <a:rPr lang="en-US" dirty="0" smtClean="0"/>
              <a:t>?</a:t>
            </a:r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/>
          <a:lstStyle/>
          <a:p>
            <a:pPr algn="l"/>
            <a:r>
              <a:rPr lang="en-US" b="1" dirty="0" err="1" smtClean="0">
                <a:solidFill>
                  <a:schemeClr val="bg1"/>
                </a:solidFill>
              </a:rPr>
              <a:t>Váhy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rôznych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poznámok</a:t>
            </a:r>
            <a:endParaRPr lang="sk-SK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err="1" smtClean="0">
                <a:solidFill>
                  <a:schemeClr val="bg1"/>
                </a:solidFill>
              </a:rPr>
              <a:t>Simulácia</a:t>
            </a:r>
            <a:endParaRPr lang="sk-SK" b="1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sk-SK" dirty="0" err="1" smtClean="0"/>
              <a:t>Dataset</a:t>
            </a:r>
            <a:r>
              <a:rPr lang="sk-SK" dirty="0" smtClean="0"/>
              <a:t> zložený z viacznačných stránok na </a:t>
            </a:r>
            <a:r>
              <a:rPr lang="sk-SK" dirty="0" err="1" smtClean="0"/>
              <a:t>Wikipedii</a:t>
            </a:r>
            <a:endParaRPr lang="sk-SK" dirty="0" smtClean="0"/>
          </a:p>
          <a:p>
            <a:pPr>
              <a:spcAft>
                <a:spcPts val="1200"/>
              </a:spcAft>
            </a:pPr>
            <a:r>
              <a:rPr lang="sk-SK" dirty="0" smtClean="0"/>
              <a:t>Náhodne generované poznámky</a:t>
            </a:r>
          </a:p>
          <a:p>
            <a:pPr>
              <a:spcAft>
                <a:spcPts val="1200"/>
              </a:spcAft>
            </a:pPr>
            <a:r>
              <a:rPr lang="sk-SK" dirty="0" smtClean="0"/>
              <a:t>Rozloženie</a:t>
            </a:r>
            <a:r>
              <a:rPr lang="en-US" dirty="0" smtClean="0"/>
              <a:t> </a:t>
            </a:r>
            <a:r>
              <a:rPr lang="en-US" dirty="0" err="1" smtClean="0"/>
              <a:t>poznámok</a:t>
            </a:r>
            <a:r>
              <a:rPr lang="sk-SK" dirty="0" smtClean="0"/>
              <a:t> také ako v </a:t>
            </a:r>
            <a:r>
              <a:rPr lang="en-US" dirty="0" err="1" smtClean="0"/>
              <a:t>poznámky</a:t>
            </a:r>
            <a:r>
              <a:rPr lang="en-US" dirty="0" smtClean="0"/>
              <a:t> v </a:t>
            </a:r>
            <a:r>
              <a:rPr lang="sk-SK" dirty="0" err="1" smtClean="0"/>
              <a:t>Annote</a:t>
            </a: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err="1" smtClean="0">
                <a:solidFill>
                  <a:schemeClr val="bg1"/>
                </a:solidFill>
              </a:rPr>
              <a:t>Parametre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poznámok</a:t>
            </a:r>
            <a:endParaRPr lang="sk-SK" b="1" dirty="0">
              <a:solidFill>
                <a:schemeClr val="bg1"/>
              </a:solidFill>
            </a:endParaRPr>
          </a:p>
        </p:txBody>
      </p:sp>
      <p:pic>
        <p:nvPicPr>
          <p:cNvPr id="9" name="Zástupný symbol obsahu 8" descr="rozdelenie_poctu_anotacii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2000240"/>
            <a:ext cx="5715040" cy="4798801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457200" y="1785926"/>
          <a:ext cx="8258204" cy="4340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err="1" smtClean="0">
                <a:solidFill>
                  <a:schemeClr val="bg1"/>
                </a:solidFill>
              </a:rPr>
              <a:t>Výsledky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simulácie</a:t>
            </a:r>
            <a:endParaRPr lang="sk-SK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Bežne</a:t>
            </a:r>
            <a:r>
              <a:rPr lang="en-US" dirty="0" smtClean="0"/>
              <a:t> </a:t>
            </a:r>
            <a:r>
              <a:rPr lang="en-US" dirty="0" err="1" smtClean="0"/>
              <a:t>používaná</a:t>
            </a:r>
            <a:r>
              <a:rPr lang="en-US" dirty="0" smtClean="0"/>
              <a:t> </a:t>
            </a:r>
            <a:r>
              <a:rPr lang="en-US" dirty="0" err="1" smtClean="0"/>
              <a:t>metóda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vyhľadávanie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základe</a:t>
            </a:r>
            <a:r>
              <a:rPr lang="en-US" dirty="0" smtClean="0"/>
              <a:t> </a:t>
            </a:r>
            <a:r>
              <a:rPr lang="en-US" dirty="0" err="1" smtClean="0"/>
              <a:t>textu</a:t>
            </a:r>
            <a:r>
              <a:rPr lang="en-US" dirty="0" smtClean="0"/>
              <a:t> (</a:t>
            </a:r>
            <a:r>
              <a:rPr lang="en-US" dirty="0" err="1" smtClean="0"/>
              <a:t>založená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TF-IDF)</a:t>
            </a:r>
          </a:p>
          <a:p>
            <a:r>
              <a:rPr lang="en-US" dirty="0" err="1" smtClean="0"/>
              <a:t>Obohatená</a:t>
            </a:r>
            <a:r>
              <a:rPr lang="en-US" dirty="0" smtClean="0"/>
              <a:t> o </a:t>
            </a:r>
            <a:r>
              <a:rPr lang="en-US" dirty="0" err="1" smtClean="0"/>
              <a:t>poznámky</a:t>
            </a:r>
            <a:endParaRPr lang="en-US" dirty="0" smtClean="0"/>
          </a:p>
          <a:p>
            <a:r>
              <a:rPr lang="en-US" dirty="0" err="1" smtClean="0"/>
              <a:t>Simulácia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optimalizáciu</a:t>
            </a:r>
            <a:r>
              <a:rPr lang="en-US" dirty="0" smtClean="0"/>
              <a:t> </a:t>
            </a:r>
            <a:r>
              <a:rPr lang="en-US" dirty="0" err="1" smtClean="0"/>
              <a:t>váh</a:t>
            </a:r>
            <a:r>
              <a:rPr lang="en-US" dirty="0" smtClean="0"/>
              <a:t> </a:t>
            </a:r>
            <a:r>
              <a:rPr lang="en-US" dirty="0" err="1" smtClean="0"/>
              <a:t>poznámok</a:t>
            </a:r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err="1" smtClean="0">
                <a:solidFill>
                  <a:schemeClr val="bg1"/>
                </a:solidFill>
              </a:rPr>
              <a:t>Inak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získané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slová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dopytu</a:t>
            </a:r>
            <a:endParaRPr lang="sk-SK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</p:nvPr>
        </p:nvGraphicFramePr>
        <p:xfrm>
          <a:off x="428596" y="2714620"/>
          <a:ext cx="8401080" cy="34556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14710"/>
                <a:gridCol w="1714512"/>
                <a:gridCol w="1714512"/>
                <a:gridCol w="1757346"/>
              </a:tblGrid>
              <a:tr h="1133479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Metóda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Bez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poznámok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Bežné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množstvo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poznámok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Max.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množstvo</a:t>
                      </a:r>
                      <a:endParaRPr lang="en-US" sz="2400" baseline="0" dirty="0" smtClean="0"/>
                    </a:p>
                    <a:p>
                      <a:r>
                        <a:rPr lang="en-US" sz="2400" baseline="0" dirty="0" err="1" smtClean="0"/>
                        <a:t>poznámok</a:t>
                      </a:r>
                      <a:endParaRPr lang="sk-SK" sz="2400" dirty="0"/>
                    </a:p>
                  </a:txBody>
                  <a:tcPr/>
                </a:tc>
              </a:tr>
              <a:tr h="113347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TF-IDF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0.212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58.46%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103.49%</a:t>
                      </a:r>
                      <a:endParaRPr lang="sk-SK" sz="2400" dirty="0"/>
                    </a:p>
                  </a:txBody>
                  <a:tcPr/>
                </a:tc>
              </a:tr>
              <a:tr h="1133479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Šírenie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aktivácie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0.220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68.81%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142.90%</a:t>
                      </a:r>
                      <a:endParaRPr lang="sk-SK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err="1" smtClean="0">
                <a:solidFill>
                  <a:schemeClr val="bg1"/>
                </a:solidFill>
              </a:rPr>
              <a:t>Výsledky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simulácie</a:t>
            </a:r>
            <a:endParaRPr lang="sk-SK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8880</TotalTime>
  <Words>398</Words>
  <Application>Microsoft Office PowerPoint</Application>
  <PresentationFormat>Prezentácia na obrazovke (4:3)</PresentationFormat>
  <Paragraphs>66</Paragraphs>
  <Slides>15</Slides>
  <Notes>7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6" baseType="lpstr">
      <vt:lpstr>Diseño predeterminado</vt:lpstr>
      <vt:lpstr>Navigácia na webe na základe poznámok a značiek</vt:lpstr>
      <vt:lpstr>Cieľ</vt:lpstr>
      <vt:lpstr>Metóda</vt:lpstr>
      <vt:lpstr>Váhy rôznych poznámok</vt:lpstr>
      <vt:lpstr>Simulácia</vt:lpstr>
      <vt:lpstr>Parametre poznámok</vt:lpstr>
      <vt:lpstr>Výsledky simulácie</vt:lpstr>
      <vt:lpstr>Inak získané slová dopytu</vt:lpstr>
      <vt:lpstr>Výsledky simulácie</vt:lpstr>
      <vt:lpstr>Používateľská štúdia - hypotéza</vt:lpstr>
      <vt:lpstr>Používateľská štúdia - postup</vt:lpstr>
      <vt:lpstr>Používateľská štúdia - výsledok</vt:lpstr>
      <vt:lpstr>Súvisiace články v Annote</vt:lpstr>
      <vt:lpstr>Súvisiace články v Annote</vt:lpstr>
      <vt:lpstr>Súvisiace články v Annote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jakub</cp:lastModifiedBy>
  <cp:revision>824</cp:revision>
  <dcterms:created xsi:type="dcterms:W3CDTF">2010-05-23T14:28:12Z</dcterms:created>
  <dcterms:modified xsi:type="dcterms:W3CDTF">2013-04-09T07:55:13Z</dcterms:modified>
</cp:coreProperties>
</file>