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lnSpc>
                <a:spcPct val="115000"/>
              </a:lnSpc>
              <a:buClr>
                <a:schemeClr val="dk1"/>
              </a:buClr>
              <a:buSzPct val="91666"/>
              <a:buFont typeface="Arial"/>
              <a:buNone/>
            </a:pPr>
            <a:r>
              <a:rPr sz="1200" lang="sk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Použiteľnosť aplikácie je vlastnosťou, ktorá môže zásadným spôsobom ovplyvniť úspešnosť interaktívnej aplikácie. Skúmaním implicitnej spätnej väzby získanej pri interakcii človeka s aplikáciou môžeme odhaliť nežiadúce vzory správania odstránením ktorých môžeme zvýšiť návštevnosť a teda aj použitie príslušnej aplikácie. 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sk"/>
              <a:t>Cieľom je navrhnúť metódu hodnotenia použiteľnosti, v rámci ktorej by sme chceli vedieť interpretovať dáta získane zo sledovania pohľadu a vyhodnocovať ich. Na základe týchto dát by sme chceli ďalej navrhovať vylepšenia webovej aplikácie a odporúčať prvky webových aplikácií, tým zlepšiť navigáciu v rámci webových aplikácií. Využívaním analýz sa môže samotná identifikácia problematických situácií neustále vylepšovať.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900" x="303825"/>
            <a:ext cy="1238099" cx="8539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sk"/>
              <a:t>Vyhodnocovanie použiteľnosti webových aplikácií sledovaním pohľadu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sk"/>
              <a:t>Študent: Bc. Martin Janík</a:t>
            </a:r>
          </a:p>
          <a:p>
            <a:pPr>
              <a:buNone/>
            </a:pPr>
            <a:r>
              <a:rPr lang="sk"/>
              <a:t>Vedúci práce: prof. Ing. Mária Bieliková, PhD.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4000" lang="sk"/>
              <a:t>Sledovanie pohľadu - Prečo...?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933250" x="457200"/>
            <a:ext cy="1850400" cx="3882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sk"/>
              <a:t>… sa nepozerá na… </a:t>
            </a:r>
          </a:p>
          <a:p>
            <a:r>
              <a:t/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sk"/>
              <a:t>… nevie nájsť...</a:t>
            </a:r>
          </a:p>
        </p:txBody>
      </p:sp>
      <p:sp>
        <p:nvSpPr>
          <p:cNvPr id="47" name="Shape 47"/>
          <p:cNvSpPr/>
          <p:nvPr/>
        </p:nvSpPr>
        <p:spPr>
          <a:xfrm>
            <a:off y="1404500" x="4389800"/>
            <a:ext cy="3316999" cx="45334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4000" lang="sk"/>
              <a:t>Zámer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sk"/>
              <a:t>Interpretovať</a:t>
            </a:r>
          </a:p>
          <a:p>
            <a:r>
              <a:t/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sk"/>
              <a:t>Vyhodnocovať</a:t>
            </a:r>
          </a:p>
          <a:p>
            <a:r>
              <a:t/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sk"/>
              <a:t>Navrhovať a odporúčať</a:t>
            </a:r>
          </a:p>
          <a:p>
            <a:r>
              <a:t/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sk"/>
              <a:t>Vylepšovať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