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5" r:id="rId5"/>
    <p:sldId id="277" r:id="rId6"/>
    <p:sldId id="276" r:id="rId7"/>
    <p:sldId id="264" r:id="rId8"/>
    <p:sldId id="258" r:id="rId9"/>
    <p:sldId id="266" r:id="rId10"/>
    <p:sldId id="261" r:id="rId11"/>
    <p:sldId id="268" r:id="rId12"/>
    <p:sldId id="275" r:id="rId13"/>
    <p:sldId id="269" r:id="rId14"/>
    <p:sldId id="270" r:id="rId15"/>
    <p:sldId id="271" r:id="rId16"/>
    <p:sldId id="272" r:id="rId17"/>
    <p:sldId id="278" r:id="rId18"/>
    <p:sldId id="262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60" d="100"/>
          <a:sy n="60" d="100"/>
        </p:scale>
        <p:origin x="64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31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94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8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2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35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93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5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00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66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41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28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C800C-3F26-455E-AD9C-D1E2D2A6CF6E}" type="datetimeFigureOut">
              <a:rPr lang="sk-SK" smtClean="0"/>
              <a:t>8.10.2012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380E-1A5F-4115-A401-3A9D36390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3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ePersonality@y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m08.ucebne.fiit.stuba.sk/MePersonality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9059" y="2427368"/>
            <a:ext cx="80938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8800" dirty="0" err="1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MePersonality</a:t>
            </a:r>
            <a:endParaRPr lang="sk-SK" sz="8800" dirty="0" smtClean="0">
              <a:solidFill>
                <a:schemeClr val="accent1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sk-SK" sz="7200" i="1" dirty="0" err="1" smtClean="0">
                <a:solidFill>
                  <a:schemeClr val="accent2"/>
                </a:solidFill>
                <a:latin typeface="Kristen ITC" panose="03050502040202030202" pitchFamily="66" charset="0"/>
              </a:rPr>
              <a:t>for</a:t>
            </a:r>
            <a:r>
              <a:rPr lang="sk-SK" sz="7200" i="1" dirty="0" smtClean="0">
                <a:solidFill>
                  <a:schemeClr val="accent2"/>
                </a:solidFill>
                <a:latin typeface="Kristen ITC" panose="03050502040202030202" pitchFamily="66" charset="0"/>
              </a:rPr>
              <a:t> Firefox</a:t>
            </a:r>
            <a:endParaRPr lang="sk-SK" sz="7200" i="1" dirty="0">
              <a:solidFill>
                <a:schemeClr val="accent2"/>
              </a:solidFill>
              <a:latin typeface="Kristen ITC" panose="03050502040202030202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44662"/>
            <a:ext cx="12192000" cy="1213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5055490" y="6020495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Márius </a:t>
            </a:r>
            <a:r>
              <a:rPr lang="sk-SK" sz="24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Šajgalík</a:t>
            </a:r>
            <a:endParaRPr lang="sk-SK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09" y="5776849"/>
            <a:ext cx="2609290" cy="9489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" y="5989391"/>
            <a:ext cx="4219575" cy="523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19" y="455004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81" y="627368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049058" y="2427368"/>
            <a:ext cx="80938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8800" dirty="0" err="1" smtClean="0">
                <a:solidFill>
                  <a:schemeClr val="accent1">
                    <a:lumMod val="75000"/>
                  </a:schemeClr>
                </a:solidFill>
                <a:latin typeface="Kristen ITC" panose="03050502040202030202" pitchFamily="66" charset="0"/>
              </a:rPr>
              <a:t>MePersonality</a:t>
            </a:r>
            <a:endParaRPr lang="sk-SK" sz="8800" dirty="0" smtClean="0">
              <a:solidFill>
                <a:schemeClr val="accent1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4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výhody má pre mňa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/>
          <a:lstStyle/>
          <a:p>
            <a:r>
              <a:rPr lang="sk-SK" dirty="0" smtClean="0"/>
              <a:t>Možnosť realizácie vlastných experimentov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96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483"/>
          <a:stretch/>
        </p:blipFill>
        <p:spPr>
          <a:xfrm>
            <a:off x="0" y="-420414"/>
            <a:ext cx="12192000" cy="72784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27779" y="5060731"/>
            <a:ext cx="2506717" cy="1513489"/>
          </a:xfrm>
          <a:prstGeom prst="straightConnector1">
            <a:avLst/>
          </a:prstGeom>
          <a:ln w="177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1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20414"/>
            <a:ext cx="12192000" cy="7278414"/>
            <a:chOff x="0" y="-420414"/>
            <a:chExt cx="12192000" cy="7278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483"/>
            <a:stretch/>
          </p:blipFill>
          <p:spPr>
            <a:xfrm>
              <a:off x="0" y="-420414"/>
              <a:ext cx="12192000" cy="727841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9427779" y="5060731"/>
              <a:ext cx="2506717" cy="1513489"/>
            </a:xfrm>
            <a:prstGeom prst="straightConnector1">
              <a:avLst/>
            </a:prstGeom>
            <a:ln w="1778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65733" b="66138"/>
            <a:stretch/>
          </p:blipFill>
          <p:spPr>
            <a:xfrm>
              <a:off x="0" y="-420414"/>
              <a:ext cx="4177862" cy="2580290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H="1" flipV="1">
            <a:off x="4367049" y="1718441"/>
            <a:ext cx="1592317" cy="1072056"/>
          </a:xfrm>
          <a:prstGeom prst="straightConnector1">
            <a:avLst/>
          </a:prstGeom>
          <a:ln w="1778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7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039 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99"/>
          <a:stretch/>
        </p:blipFill>
        <p:spPr>
          <a:xfrm>
            <a:off x="0" y="-434428"/>
            <a:ext cx="12192000" cy="72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5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výhody má pre mňa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/>
          <a:lstStyle/>
          <a:p>
            <a:r>
              <a:rPr lang="sk-SK" dirty="0" smtClean="0"/>
              <a:t>Možnosť realizácie vlastných experimentov</a:t>
            </a:r>
            <a:endParaRPr lang="sk-S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72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Ako ochrániť a odfiltrovať súkromné domény?</a:t>
            </a:r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33129"/>
            <a:ext cx="10515600" cy="8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Pridáme si vlastný </a:t>
            </a:r>
            <a:r>
              <a:rPr lang="sk-SK" dirty="0" err="1" smtClean="0"/>
              <a:t>tagovač</a:t>
            </a:r>
            <a:r>
              <a:rPr lang="sk-SK" dirty="0"/>
              <a:t> </a:t>
            </a:r>
            <a:r>
              <a:rPr lang="sk-SK" dirty="0" smtClean="0"/>
              <a:t>v nastaveniach rozšírenia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192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99"/>
          <a:stretch/>
        </p:blipFill>
        <p:spPr>
          <a:xfrm>
            <a:off x="0" y="-434428"/>
            <a:ext cx="12192000" cy="72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9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99"/>
          <a:stretch/>
        </p:blipFill>
        <p:spPr>
          <a:xfrm>
            <a:off x="0" y="-434428"/>
            <a:ext cx="12192000" cy="72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MePersonality</a:t>
            </a:r>
            <a:r>
              <a:rPr lang="en-GB" dirty="0" smtClean="0"/>
              <a:t> API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jQuery</a:t>
            </a:r>
            <a:r>
              <a:rPr lang="sk-SK" dirty="0" smtClean="0"/>
              <a:t> </a:t>
            </a:r>
            <a:r>
              <a:rPr lang="sk-SK" dirty="0"/>
              <a:t>a externé JS súbory</a:t>
            </a:r>
          </a:p>
          <a:p>
            <a:r>
              <a:rPr lang="sk-SK" dirty="0"/>
              <a:t>História prehliadača, IDF slova, prekladač</a:t>
            </a:r>
          </a:p>
          <a:p>
            <a:r>
              <a:rPr lang="sk-SK" b="1" dirty="0"/>
              <a:t>Databázové API</a:t>
            </a:r>
          </a:p>
          <a:p>
            <a:r>
              <a:rPr lang="sk-SK" b="1" dirty="0" err="1"/>
              <a:t>Personalizačné</a:t>
            </a:r>
            <a:r>
              <a:rPr lang="sk-SK" b="1" dirty="0"/>
              <a:t> API</a:t>
            </a:r>
          </a:p>
          <a:p>
            <a:r>
              <a:rPr lang="sk-SK" b="1" dirty="0"/>
              <a:t>Komunikačné </a:t>
            </a:r>
            <a:r>
              <a:rPr lang="sk-SK" b="1" dirty="0" smtClean="0"/>
              <a:t>API</a:t>
            </a:r>
            <a:endParaRPr lang="en-GB" b="1" dirty="0" smtClean="0"/>
          </a:p>
          <a:p>
            <a:endParaRPr lang="sk-SK" dirty="0" smtClean="0"/>
          </a:p>
          <a:p>
            <a:r>
              <a:rPr lang="sk-SK" dirty="0" smtClean="0"/>
              <a:t>Dokumentácia dostupná na webe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Mám ešte ďalšie otázky?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MePersonality</a:t>
            </a:r>
            <a:r>
              <a:rPr lang="en-GB" dirty="0" smtClean="0">
                <a:hlinkClick r:id="rId2"/>
              </a:rPr>
              <a:t>@ymail.com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6970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>
            <a:normAutofit/>
          </a:bodyPr>
          <a:lstStyle/>
          <a:p>
            <a:r>
              <a:rPr lang="sk-SK" dirty="0" smtClean="0"/>
              <a:t>Decentralizovaná platforma modelovania používateľa a personalizácie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532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447" r="2372" b="5627"/>
          <a:stretch/>
        </p:blipFill>
        <p:spPr bwMode="auto">
          <a:xfrm>
            <a:off x="412531" y="-15654"/>
            <a:ext cx="11366938" cy="68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1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667"/>
          <a:stretch/>
        </p:blipFill>
        <p:spPr>
          <a:xfrm>
            <a:off x="333704" y="3130"/>
            <a:ext cx="11524593" cy="68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Model </a:t>
            </a:r>
            <a:r>
              <a:rPr lang="sk-SK" dirty="0" smtClean="0"/>
              <a:t>používateľa</a:t>
            </a:r>
            <a:endParaRPr lang="sk-SK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71303" y="1835398"/>
            <a:ext cx="7049394" cy="3825850"/>
            <a:chOff x="738827" y="1835398"/>
            <a:chExt cx="7049394" cy="3825850"/>
          </a:xfrm>
        </p:grpSpPr>
        <p:cxnSp>
          <p:nvCxnSpPr>
            <p:cNvPr id="15" name="Straight Connector 14"/>
            <p:cNvCxnSpPr>
              <a:stCxn id="21" idx="3"/>
              <a:endCxn id="23" idx="0"/>
            </p:cNvCxnSpPr>
            <p:nvPr/>
          </p:nvCxnSpPr>
          <p:spPr>
            <a:xfrm>
              <a:off x="5199628" y="2292598"/>
              <a:ext cx="1760502" cy="2454250"/>
            </a:xfrm>
            <a:prstGeom prst="line">
              <a:avLst/>
            </a:prstGeom>
            <a:noFill/>
            <a:ln w="38100" cap="flat" cmpd="sng" algn="ctr">
              <a:solidFill>
                <a:srgbClr val="39639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6" name="Straight Connector 15"/>
            <p:cNvCxnSpPr>
              <a:stCxn id="22" idx="3"/>
              <a:endCxn id="23" idx="1"/>
            </p:cNvCxnSpPr>
            <p:nvPr/>
          </p:nvCxnSpPr>
          <p:spPr>
            <a:xfrm>
              <a:off x="2395010" y="5204048"/>
              <a:ext cx="3737028" cy="0"/>
            </a:xfrm>
            <a:prstGeom prst="line">
              <a:avLst/>
            </a:prstGeom>
            <a:noFill/>
            <a:ln w="38100" cap="flat" cmpd="sng" algn="ctr">
              <a:solidFill>
                <a:srgbClr val="39639D"/>
              </a:solidFill>
              <a:prstDash val="solid"/>
              <a:headEnd type="arrow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7" name="Straight Connector 16"/>
            <p:cNvCxnSpPr>
              <a:stCxn id="21" idx="1"/>
              <a:endCxn id="22" idx="0"/>
            </p:cNvCxnSpPr>
            <p:nvPr/>
          </p:nvCxnSpPr>
          <p:spPr>
            <a:xfrm flipH="1">
              <a:off x="1566919" y="2292598"/>
              <a:ext cx="1760501" cy="2454250"/>
            </a:xfrm>
            <a:prstGeom prst="line">
              <a:avLst/>
            </a:prstGeom>
            <a:noFill/>
            <a:ln w="38100" cap="flat" cmpd="sng" algn="ctr">
              <a:solidFill>
                <a:srgbClr val="39639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8" name="TextBox 17"/>
            <p:cNvSpPr txBox="1"/>
            <p:nvPr/>
          </p:nvSpPr>
          <p:spPr>
            <a:xfrm rot="18331365">
              <a:off x="1004508" y="3133967"/>
              <a:ext cx="2726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rPr>
                <a:t>História používateľa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237281">
              <a:off x="5636441" y="3165885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rPr>
                <a:t>Záujmy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8136" y="4829090"/>
              <a:ext cx="2130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rPr>
                <a:t>Kľúčové výrazy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27420" y="1835398"/>
              <a:ext cx="1872208" cy="914400"/>
            </a:xfrm>
            <a:prstGeom prst="rect">
              <a:avLst/>
            </a:prstGeom>
            <a:gradFill rotWithShape="1">
              <a:gsLst>
                <a:gs pos="0">
                  <a:srgbClr val="39639D">
                    <a:shade val="51000"/>
                    <a:satMod val="130000"/>
                  </a:srgbClr>
                </a:gs>
                <a:gs pos="80000">
                  <a:srgbClr val="39639D">
                    <a:shade val="93000"/>
                    <a:satMod val="130000"/>
                  </a:srgbClr>
                </a:gs>
                <a:gs pos="100000">
                  <a:srgbClr val="39639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rPr>
                <a:t>Používateľ</a:t>
              </a:r>
              <a:endParaRPr kumimoji="0" 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827" y="4746848"/>
              <a:ext cx="1656183" cy="914400"/>
            </a:xfrm>
            <a:prstGeom prst="rect">
              <a:avLst/>
            </a:prstGeom>
            <a:gradFill rotWithShape="1">
              <a:gsLst>
                <a:gs pos="0">
                  <a:srgbClr val="39639D">
                    <a:shade val="51000"/>
                    <a:satMod val="130000"/>
                  </a:srgbClr>
                </a:gs>
                <a:gs pos="80000">
                  <a:srgbClr val="39639D">
                    <a:shade val="93000"/>
                    <a:satMod val="130000"/>
                  </a:srgbClr>
                </a:gs>
                <a:gs pos="100000">
                  <a:srgbClr val="39639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rPr>
                <a:t>Webové stránky</a:t>
              </a:r>
              <a:endParaRPr kumimoji="0" 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32038" y="4746848"/>
              <a:ext cx="1656183" cy="914400"/>
            </a:xfrm>
            <a:prstGeom prst="rect">
              <a:avLst/>
            </a:prstGeom>
            <a:gradFill rotWithShape="1">
              <a:gsLst>
                <a:gs pos="0">
                  <a:srgbClr val="39639D">
                    <a:shade val="51000"/>
                    <a:satMod val="130000"/>
                  </a:srgbClr>
                </a:gs>
                <a:gs pos="80000">
                  <a:srgbClr val="39639D">
                    <a:shade val="93000"/>
                    <a:satMod val="130000"/>
                  </a:srgbClr>
                </a:gs>
                <a:gs pos="100000">
                  <a:srgbClr val="39639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</a:rPr>
                <a:t>Tagy</a:t>
              </a:r>
              <a:endParaRPr kumimoji="0" lang="sk-SK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3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54930" y="1979712"/>
            <a:ext cx="6682141" cy="2898576"/>
            <a:chOff x="503851" y="1967136"/>
            <a:chExt cx="6682141" cy="2898576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902224" y="1967136"/>
              <a:ext cx="525760" cy="52576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1990343" y="2983605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12" name="Straight Arrow Connector 4"/>
            <p:cNvCxnSpPr>
              <a:stCxn id="10" idx="2"/>
              <a:endCxn id="11" idx="6"/>
            </p:cNvCxnSpPr>
            <p:nvPr/>
          </p:nvCxnSpPr>
          <p:spPr>
            <a:xfrm rot="10800000" flipV="1">
              <a:off x="2516104" y="2230015"/>
              <a:ext cx="1386121" cy="1016469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3" name="TextBox 12"/>
            <p:cNvSpPr txBox="1"/>
            <p:nvPr/>
          </p:nvSpPr>
          <p:spPr>
            <a:xfrm rot="18251347">
              <a:off x="2897934" y="2404075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5128235" y="407707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4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535725" y="2983605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4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16" name="Straight Arrow Connector 25"/>
            <p:cNvCxnSpPr>
              <a:stCxn id="15" idx="4"/>
              <a:endCxn id="14" idx="0"/>
            </p:cNvCxnSpPr>
            <p:nvPr/>
          </p:nvCxnSpPr>
          <p:spPr>
            <a:xfrm rot="5400000">
              <a:off x="5311007" y="3589473"/>
              <a:ext cx="567707" cy="407490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7" name="Straight Arrow Connector 34"/>
            <p:cNvCxnSpPr>
              <a:stCxn id="10" idx="5"/>
              <a:endCxn id="15" idx="2"/>
            </p:cNvCxnSpPr>
            <p:nvPr/>
          </p:nvCxnSpPr>
          <p:spPr>
            <a:xfrm rot="16200000" flipH="1">
              <a:off x="4528064" y="2238823"/>
              <a:ext cx="830585" cy="1184737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60232" y="407707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0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19" name="Straight Arrow Connector 43"/>
            <p:cNvCxnSpPr>
              <a:stCxn id="15" idx="5"/>
              <a:endCxn id="18" idx="1"/>
            </p:cNvCxnSpPr>
            <p:nvPr/>
          </p:nvCxnSpPr>
          <p:spPr>
            <a:xfrm rot="16200000" flipH="1">
              <a:off x="6000009" y="3416848"/>
              <a:ext cx="721699" cy="752739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0" name="TextBox 19"/>
            <p:cNvSpPr txBox="1"/>
            <p:nvPr/>
          </p:nvSpPr>
          <p:spPr>
            <a:xfrm rot="19483114">
              <a:off x="5208538" y="3533839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491272">
              <a:off x="4774002" y="2738147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933242">
              <a:off x="6188574" y="347725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902224" y="1967136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977322" y="433995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3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507468" y="4077073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03851" y="3476731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2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27" name="Straight Arrow Connector 19"/>
            <p:cNvCxnSpPr>
              <a:stCxn id="11" idx="3"/>
              <a:endCxn id="26" idx="6"/>
            </p:cNvCxnSpPr>
            <p:nvPr/>
          </p:nvCxnSpPr>
          <p:spPr>
            <a:xfrm rot="5400000">
              <a:off x="1394854" y="3067126"/>
              <a:ext cx="307242" cy="1037728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8" name="Straight Arrow Connector 22"/>
            <p:cNvCxnSpPr>
              <a:stCxn id="11" idx="4"/>
              <a:endCxn id="24" idx="6"/>
            </p:cNvCxnSpPr>
            <p:nvPr/>
          </p:nvCxnSpPr>
          <p:spPr>
            <a:xfrm rot="5400000">
              <a:off x="1331420" y="3681028"/>
              <a:ext cx="1093467" cy="750141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9" name="Straight Arrow Connector 24"/>
            <p:cNvCxnSpPr>
              <a:stCxn id="11" idx="5"/>
              <a:endCxn id="25" idx="2"/>
            </p:cNvCxnSpPr>
            <p:nvPr/>
          </p:nvCxnSpPr>
          <p:spPr>
            <a:xfrm rot="16200000" flipH="1">
              <a:off x="2519495" y="3351980"/>
              <a:ext cx="907584" cy="1068361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30" name="TextBox 29"/>
            <p:cNvSpPr txBox="1"/>
            <p:nvPr/>
          </p:nvSpPr>
          <p:spPr>
            <a:xfrm rot="20760960">
              <a:off x="1143356" y="3344569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RINA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7949319">
              <a:off x="1736206" y="3871432"/>
              <a:ext cx="46775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929785">
              <a:off x="2615187" y="375159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46536" y="5566686"/>
            <a:ext cx="426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PERINA, PERO, PEWE, SEBE, SENO</a:t>
            </a:r>
            <a:endParaRPr lang="sk-SK" sz="2000" b="1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Modifikovaný koreňový strom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70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>
            <a:normAutofit/>
          </a:bodyPr>
          <a:lstStyle/>
          <a:p>
            <a:r>
              <a:rPr lang="sk-SK" dirty="0" smtClean="0"/>
              <a:t>Decentralizovaná platforma modelovania používateľa a personalizácie</a:t>
            </a:r>
            <a:endParaRPr lang="sk-S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72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Kde to nájdem?</a:t>
            </a:r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33129"/>
            <a:ext cx="10515600" cy="8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>
                <a:hlinkClick r:id="rId2"/>
              </a:rPr>
              <a:t>http://vm08.ucebne.fiit.stuba.sk/MePersonality/index.html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372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nai</a:t>
            </a:r>
            <a:r>
              <a:rPr lang="sk-SK" dirty="0" err="1" smtClean="0"/>
              <a:t>nštalovať</a:t>
            </a:r>
            <a:r>
              <a:rPr lang="sk-SK" dirty="0" smtClean="0"/>
              <a:t>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/>
          <a:lstStyle/>
          <a:p>
            <a:r>
              <a:rPr lang="sk-SK" dirty="0" smtClean="0"/>
              <a:t>Jednoducho, pridať si rozšírenie do Firefoxu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08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nai</a:t>
            </a:r>
            <a:r>
              <a:rPr lang="sk-SK" dirty="0" err="1" smtClean="0"/>
              <a:t>nštalovať</a:t>
            </a:r>
            <a:r>
              <a:rPr lang="sk-SK" dirty="0" smtClean="0"/>
              <a:t>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2067"/>
          </a:xfrm>
        </p:spPr>
        <p:txBody>
          <a:bodyPr/>
          <a:lstStyle/>
          <a:p>
            <a:r>
              <a:rPr lang="sk-SK" dirty="0" smtClean="0"/>
              <a:t>Jednoducho, pridať si rozšírenie do Firefoxu</a:t>
            </a:r>
            <a:endParaRPr lang="sk-S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726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Ako používať </a:t>
            </a:r>
            <a:r>
              <a:rPr lang="sk-SK" dirty="0" err="1" smtClean="0"/>
              <a:t>MePersonality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33129"/>
            <a:ext cx="10515600" cy="81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Pracovať na webe, používať prehliadač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294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174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Kristen ITC</vt:lpstr>
      <vt:lpstr>LM Roman 12</vt:lpstr>
      <vt:lpstr>Segoe UI</vt:lpstr>
      <vt:lpstr>Segoe UI Light</vt:lpstr>
      <vt:lpstr>Office Theme</vt:lpstr>
      <vt:lpstr>PowerPoint Presentation</vt:lpstr>
      <vt:lpstr>Čo je MePersonality?</vt:lpstr>
      <vt:lpstr>PowerPoint Presentation</vt:lpstr>
      <vt:lpstr>PowerPoint Presentation</vt:lpstr>
      <vt:lpstr>PowerPoint Presentation</vt:lpstr>
      <vt:lpstr>PowerPoint Presentation</vt:lpstr>
      <vt:lpstr>Čo je MePersonality?</vt:lpstr>
      <vt:lpstr>Ako si nainštalovať MePersonality?</vt:lpstr>
      <vt:lpstr>Ako si nainštalovať MePersonality?</vt:lpstr>
      <vt:lpstr>Aké výhody má pre mňa MePersonality?</vt:lpstr>
      <vt:lpstr>PowerPoint Presentation</vt:lpstr>
      <vt:lpstr>PowerPoint Presentation</vt:lpstr>
      <vt:lpstr>PowerPoint Presentation</vt:lpstr>
      <vt:lpstr>Aké výhody má pre mňa MePersonality?</vt:lpstr>
      <vt:lpstr>PowerPoint Presentation</vt:lpstr>
      <vt:lpstr>PowerPoint Presentation</vt:lpstr>
      <vt:lpstr>MePersonality API</vt:lpstr>
      <vt:lpstr>Mám ešte ďalšie otázky?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Márius Šajgalík</dc:creator>
  <cp:lastModifiedBy>Márius Šajgalík</cp:lastModifiedBy>
  <cp:revision>16</cp:revision>
  <dcterms:created xsi:type="dcterms:W3CDTF">2012-10-07T22:25:50Z</dcterms:created>
  <dcterms:modified xsi:type="dcterms:W3CDTF">2012-10-09T08:57:03Z</dcterms:modified>
</cp:coreProperties>
</file>