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5" r:id="rId6"/>
    <p:sldId id="259" r:id="rId7"/>
    <p:sldId id="260" r:id="rId8"/>
    <p:sldId id="262" r:id="rId9"/>
    <p:sldId id="266" r:id="rId10"/>
    <p:sldId id="263" r:id="rId11"/>
    <p:sldId id="264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2406" y="-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7390E-8E03-41B6-930B-C359B0EB1C00}" type="datetimeFigureOut">
              <a:rPr lang="en-GB" smtClean="0"/>
              <a:t>28/03/2011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912C2-2484-48F8-B0CD-69D81D8EDB0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PeWe</a:t>
            </a:r>
            <a:r>
              <a:rPr lang="en-US" dirty="0" smtClean="0"/>
              <a:t> Proxy Workshop</a:t>
            </a:r>
            <a:br>
              <a:rPr lang="en-US" dirty="0" smtClean="0"/>
            </a:br>
            <a:r>
              <a:rPr lang="en-US" dirty="0" smtClean="0"/>
              <a:t>Warm-up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MiB</a:t>
            </a:r>
            <a:r>
              <a:rPr lang="en-US" dirty="0" smtClean="0"/>
              <a:t>, TK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JavaScript </a:t>
            </a:r>
            <a:r>
              <a:rPr lang="sk-SK" dirty="0" err="1" smtClean="0"/>
              <a:t>injecting</a:t>
            </a:r>
            <a:r>
              <a:rPr lang="sk-SK" dirty="0" smtClean="0"/>
              <a:t> </a:t>
            </a:r>
            <a:r>
              <a:rPr lang="sk-SK" dirty="0" err="1" smtClean="0"/>
              <a:t>plugin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GB" sz="1400" dirty="0" smtClean="0"/>
              <a:t>&lt;</a:t>
            </a:r>
            <a:r>
              <a:rPr lang="en-GB" sz="1400" dirty="0" err="1" smtClean="0"/>
              <a:t>plugin</a:t>
            </a:r>
            <a:r>
              <a:rPr lang="en-GB" sz="1400" dirty="0" smtClean="0"/>
              <a:t>&gt;</a:t>
            </a:r>
          </a:p>
          <a:p>
            <a:pPr lvl="1">
              <a:buNone/>
            </a:pPr>
            <a:r>
              <a:rPr lang="en-GB" sz="1400" dirty="0" smtClean="0"/>
              <a:t>	&lt;name&gt;</a:t>
            </a:r>
            <a:r>
              <a:rPr lang="en-GB" sz="1400" dirty="0" err="1" smtClean="0"/>
              <a:t>ActivityLoggingProcessingPlugin</a:t>
            </a:r>
            <a:r>
              <a:rPr lang="en-GB" sz="1400" dirty="0" smtClean="0"/>
              <a:t>&lt;/name&gt;</a:t>
            </a:r>
          </a:p>
          <a:p>
            <a:pPr lvl="1">
              <a:buNone/>
            </a:pPr>
            <a:r>
              <a:rPr lang="en-GB" sz="1400" dirty="0" smtClean="0"/>
              <a:t>	&lt;</a:t>
            </a:r>
            <a:r>
              <a:rPr lang="en-GB" sz="1400" dirty="0" err="1" smtClean="0"/>
              <a:t>classLocation</a:t>
            </a:r>
            <a:r>
              <a:rPr lang="en-GB" sz="1400" dirty="0" smtClean="0"/>
              <a:t>/&gt;</a:t>
            </a:r>
          </a:p>
          <a:p>
            <a:pPr lvl="1">
              <a:buNone/>
            </a:pPr>
            <a:r>
              <a:rPr lang="en-GB" sz="1400" dirty="0" smtClean="0"/>
              <a:t>	&lt;</a:t>
            </a:r>
            <a:r>
              <a:rPr lang="en-GB" sz="1400" dirty="0" err="1" smtClean="0"/>
              <a:t>className</a:t>
            </a:r>
            <a:r>
              <a:rPr lang="en-GB" sz="1400" dirty="0" smtClean="0"/>
              <a:t>&gt;sk.fiit.rabbit.adaptiveproxy.plugins.services.user.ActivityLoggingProcessingPlugin&lt;/</a:t>
            </a:r>
            <a:r>
              <a:rPr lang="en-GB" sz="1400" dirty="0" err="1" smtClean="0"/>
              <a:t>className</a:t>
            </a:r>
            <a:r>
              <a:rPr lang="en-GB" sz="1400" dirty="0" smtClean="0"/>
              <a:t>&gt;</a:t>
            </a:r>
          </a:p>
          <a:p>
            <a:pPr lvl="1">
              <a:buNone/>
            </a:pPr>
            <a:r>
              <a:rPr lang="en-GB" sz="1400" dirty="0" smtClean="0"/>
              <a:t>	&lt;libraries&gt;</a:t>
            </a:r>
          </a:p>
          <a:p>
            <a:pPr lvl="1">
              <a:buNone/>
            </a:pPr>
            <a:r>
              <a:rPr lang="en-GB" sz="1400" dirty="0" smtClean="0"/>
              <a:t>	  	&lt;lib&gt;commons-beanutils-1.8.3.jar&lt;/lib&gt;</a:t>
            </a:r>
          </a:p>
          <a:p>
            <a:pPr lvl="1">
              <a:buNone/>
            </a:pPr>
            <a:r>
              <a:rPr lang="en-GB" sz="1400" dirty="0" smtClean="0"/>
              <a:t>	  	&lt;lib&gt;</a:t>
            </a:r>
            <a:r>
              <a:rPr lang="sk-SK" sz="1400" dirty="0" smtClean="0"/>
              <a:t>...</a:t>
            </a:r>
            <a:r>
              <a:rPr lang="en-GB" sz="1400" dirty="0" smtClean="0"/>
              <a:t>&lt;/lib&gt;</a:t>
            </a:r>
          </a:p>
          <a:p>
            <a:pPr lvl="1">
              <a:buNone/>
            </a:pPr>
            <a:r>
              <a:rPr lang="en-GB" sz="1400" dirty="0" smtClean="0"/>
              <a:t>	&lt;/libraries&gt;</a:t>
            </a:r>
          </a:p>
          <a:p>
            <a:pPr lvl="1">
              <a:buNone/>
            </a:pPr>
            <a:r>
              <a:rPr lang="en-GB" sz="1400" dirty="0" smtClean="0"/>
              <a:t>	&lt;types&gt;</a:t>
            </a:r>
          </a:p>
          <a:p>
            <a:pPr lvl="1">
              <a:buNone/>
            </a:pPr>
            <a:r>
              <a:rPr lang="en-GB" sz="1400" dirty="0" smtClean="0"/>
              <a:t>		&lt;type&gt;</a:t>
            </a:r>
            <a:r>
              <a:rPr lang="en-GB" sz="1400" dirty="0" err="1" smtClean="0"/>
              <a:t>RequestProcessingPlugin</a:t>
            </a:r>
            <a:r>
              <a:rPr lang="en-GB" sz="1400" dirty="0" smtClean="0"/>
              <a:t>&lt;/type&gt;</a:t>
            </a:r>
          </a:p>
          <a:p>
            <a:pPr lvl="1">
              <a:buNone/>
            </a:pPr>
            <a:r>
              <a:rPr lang="en-GB" sz="1400" dirty="0" smtClean="0"/>
              <a:t>		&lt;type&gt;</a:t>
            </a:r>
            <a:r>
              <a:rPr lang="en-GB" sz="1400" dirty="0" err="1" smtClean="0"/>
              <a:t>ResponseProcessingPlugin</a:t>
            </a:r>
            <a:r>
              <a:rPr lang="en-GB" sz="1400" dirty="0" smtClean="0"/>
              <a:t>&lt;/type&gt;</a:t>
            </a:r>
          </a:p>
          <a:p>
            <a:pPr lvl="1">
              <a:buNone/>
            </a:pPr>
            <a:r>
              <a:rPr lang="en-GB" sz="1400" dirty="0" smtClean="0"/>
              <a:t>	&lt;/types&gt;</a:t>
            </a:r>
          </a:p>
          <a:p>
            <a:pPr lvl="1">
              <a:buNone/>
            </a:pPr>
            <a:r>
              <a:rPr lang="en-GB" sz="1400" b="1" dirty="0" smtClean="0"/>
              <a:t>	&lt;parameters&gt;</a:t>
            </a:r>
          </a:p>
          <a:p>
            <a:pPr lvl="1">
              <a:buNone/>
            </a:pPr>
            <a:r>
              <a:rPr lang="en-GB" sz="1400" b="1" dirty="0" smtClean="0"/>
              <a:t>		&lt;</a:t>
            </a:r>
            <a:r>
              <a:rPr lang="en-GB" sz="1400" b="1" dirty="0" err="1" smtClean="0"/>
              <a:t>param</a:t>
            </a:r>
            <a:r>
              <a:rPr lang="en-GB" sz="1400" b="1" dirty="0" smtClean="0"/>
              <a:t> name="</a:t>
            </a:r>
            <a:r>
              <a:rPr lang="en-GB" sz="1400" b="1" dirty="0" err="1" smtClean="0"/>
              <a:t>scriptUrl</a:t>
            </a:r>
            <a:r>
              <a:rPr lang="en-GB" sz="1400" b="1" dirty="0" smtClean="0"/>
              <a:t>"&gt;${</a:t>
            </a:r>
            <a:r>
              <a:rPr lang="en-GB" sz="1400" b="1" dirty="0" err="1" smtClean="0"/>
              <a:t>plugins-core:proxyurl</a:t>
            </a:r>
            <a:r>
              <a:rPr lang="en-GB" sz="1400" b="1" dirty="0" smtClean="0"/>
              <a:t>}/</a:t>
            </a:r>
            <a:r>
              <a:rPr lang="en-GB" sz="1400" b="1" dirty="0" err="1" smtClean="0"/>
              <a:t>FileSender</a:t>
            </a:r>
            <a:r>
              <a:rPr lang="en-GB" sz="1400" b="1" dirty="0" smtClean="0"/>
              <a:t>/public/timelog.js&lt;/</a:t>
            </a:r>
            <a:r>
              <a:rPr lang="en-GB" sz="1400" b="1" dirty="0" err="1" smtClean="0"/>
              <a:t>param</a:t>
            </a:r>
            <a:r>
              <a:rPr lang="en-GB" sz="1400" b="1" dirty="0" smtClean="0"/>
              <a:t>&gt;</a:t>
            </a:r>
          </a:p>
          <a:p>
            <a:pPr lvl="1">
              <a:buNone/>
            </a:pPr>
            <a:r>
              <a:rPr lang="en-GB" sz="1400" b="1" dirty="0" smtClean="0"/>
              <a:t>		&lt;</a:t>
            </a:r>
            <a:r>
              <a:rPr lang="en-GB" sz="1400" b="1" dirty="0" err="1" smtClean="0"/>
              <a:t>param</a:t>
            </a:r>
            <a:r>
              <a:rPr lang="en-GB" sz="1400" b="1" dirty="0" smtClean="0"/>
              <a:t> name="</a:t>
            </a:r>
            <a:r>
              <a:rPr lang="en-GB" sz="1400" b="1" dirty="0" err="1" smtClean="0"/>
              <a:t>bypassPattern</a:t>
            </a:r>
            <a:r>
              <a:rPr lang="en-GB" sz="1400" b="1" dirty="0" smtClean="0"/>
              <a:t>"&gt;activity/update&lt;/</a:t>
            </a:r>
            <a:r>
              <a:rPr lang="en-GB" sz="1400" b="1" dirty="0" err="1" smtClean="0"/>
              <a:t>param</a:t>
            </a:r>
            <a:r>
              <a:rPr lang="en-GB" sz="1400" b="1" dirty="0" smtClean="0"/>
              <a:t>&gt;</a:t>
            </a:r>
          </a:p>
          <a:p>
            <a:pPr lvl="1">
              <a:buNone/>
            </a:pPr>
            <a:r>
              <a:rPr lang="en-GB" sz="1400" b="1" dirty="0" smtClean="0"/>
              <a:t>		&lt;</a:t>
            </a:r>
            <a:r>
              <a:rPr lang="en-GB" sz="1400" b="1" dirty="0" err="1" smtClean="0"/>
              <a:t>param</a:t>
            </a:r>
            <a:r>
              <a:rPr lang="en-GB" sz="1400" b="1" dirty="0" smtClean="0"/>
              <a:t> name="</a:t>
            </a:r>
            <a:r>
              <a:rPr lang="en-GB" sz="1400" b="1" dirty="0" err="1" smtClean="0"/>
              <a:t>bypassTo</a:t>
            </a:r>
            <a:r>
              <a:rPr lang="en-GB" sz="1400" b="1" dirty="0" smtClean="0"/>
              <a:t>"&gt;${</a:t>
            </a:r>
            <a:r>
              <a:rPr lang="en-GB" sz="1400" b="1" dirty="0" err="1" smtClean="0"/>
              <a:t>plugins-core:baseurl</a:t>
            </a:r>
            <a:r>
              <a:rPr lang="en-GB" sz="1400" b="1" dirty="0" smtClean="0"/>
              <a:t>}/activity/update&lt;/</a:t>
            </a:r>
            <a:r>
              <a:rPr lang="en-GB" sz="1400" b="1" dirty="0" err="1" smtClean="0"/>
              <a:t>param</a:t>
            </a:r>
            <a:r>
              <a:rPr lang="en-GB" sz="1400" b="1" dirty="0" smtClean="0"/>
              <a:t>&gt;</a:t>
            </a:r>
          </a:p>
          <a:p>
            <a:pPr lvl="1">
              <a:buNone/>
            </a:pPr>
            <a:r>
              <a:rPr lang="en-GB" sz="1400" b="1" dirty="0" smtClean="0"/>
              <a:t>		&lt;</a:t>
            </a:r>
            <a:r>
              <a:rPr lang="en-GB" sz="1400" b="1" dirty="0" err="1" smtClean="0"/>
              <a:t>param</a:t>
            </a:r>
            <a:r>
              <a:rPr lang="en-GB" sz="1400" b="1" dirty="0" smtClean="0"/>
              <a:t> name="</a:t>
            </a:r>
            <a:r>
              <a:rPr lang="en-GB" sz="1400" b="1" dirty="0" err="1" smtClean="0"/>
              <a:t>generateResponse</a:t>
            </a:r>
            <a:r>
              <a:rPr lang="en-GB" sz="1400" b="1" dirty="0" smtClean="0"/>
              <a:t>"&gt;true&lt;/</a:t>
            </a:r>
            <a:r>
              <a:rPr lang="en-GB" sz="1400" b="1" dirty="0" err="1" smtClean="0"/>
              <a:t>param</a:t>
            </a:r>
            <a:r>
              <a:rPr lang="en-GB" sz="1400" b="1" dirty="0" smtClean="0"/>
              <a:t>&gt;</a:t>
            </a:r>
          </a:p>
          <a:p>
            <a:pPr lvl="1">
              <a:buNone/>
            </a:pPr>
            <a:r>
              <a:rPr lang="en-GB" sz="1400" b="1" dirty="0" smtClean="0"/>
              <a:t>	&lt;/parameters&gt;</a:t>
            </a:r>
          </a:p>
          <a:p>
            <a:pPr lvl="1">
              <a:buNone/>
            </a:pPr>
            <a:r>
              <a:rPr lang="en-GB" sz="1400" dirty="0" smtClean="0"/>
              <a:t>&lt;/</a:t>
            </a:r>
            <a:r>
              <a:rPr lang="en-GB" sz="1400" dirty="0" err="1" smtClean="0"/>
              <a:t>plugin</a:t>
            </a:r>
            <a:r>
              <a:rPr lang="en-GB" sz="1400" dirty="0" smtClean="0"/>
              <a:t>&gt;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Parametre detailne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3" lvl="1" indent="-182563">
              <a:buFont typeface="Arial" pitchFamily="34" charset="0"/>
              <a:buChar char="•"/>
            </a:pPr>
            <a:r>
              <a:rPr lang="en-GB" sz="1600" dirty="0" smtClean="0"/>
              <a:t>&lt;</a:t>
            </a:r>
            <a:r>
              <a:rPr lang="en-GB" sz="1600" dirty="0" err="1" smtClean="0"/>
              <a:t>param</a:t>
            </a:r>
            <a:r>
              <a:rPr lang="en-GB" sz="1600" dirty="0" smtClean="0"/>
              <a:t> name="</a:t>
            </a:r>
            <a:r>
              <a:rPr lang="en-GB" sz="1600" dirty="0" err="1" smtClean="0"/>
              <a:t>scriptUrl</a:t>
            </a:r>
            <a:r>
              <a:rPr lang="en-GB" sz="1600" dirty="0" smtClean="0"/>
              <a:t>"&gt;${</a:t>
            </a:r>
            <a:r>
              <a:rPr lang="en-GB" sz="1600" dirty="0" err="1" smtClean="0"/>
              <a:t>plugins-core:proxyurl</a:t>
            </a:r>
            <a:r>
              <a:rPr lang="en-GB" sz="1600" dirty="0" smtClean="0"/>
              <a:t>}/</a:t>
            </a:r>
            <a:r>
              <a:rPr lang="en-GB" sz="1600" dirty="0" err="1" smtClean="0"/>
              <a:t>FileSender</a:t>
            </a:r>
            <a:r>
              <a:rPr lang="en-GB" sz="1600" dirty="0" smtClean="0"/>
              <a:t>/public/timelog.js&lt;/</a:t>
            </a:r>
            <a:r>
              <a:rPr lang="en-GB" sz="1600" dirty="0" err="1" smtClean="0"/>
              <a:t>param</a:t>
            </a:r>
            <a:r>
              <a:rPr lang="en-GB" sz="1600" dirty="0" smtClean="0"/>
              <a:t>&gt;</a:t>
            </a:r>
            <a:endParaRPr lang="sk-SK" sz="1600" dirty="0" smtClean="0"/>
          </a:p>
          <a:p>
            <a:pPr marL="625475" lvl="2" indent="-225425"/>
            <a:r>
              <a:rPr lang="sk-SK" sz="1600" dirty="0" smtClean="0"/>
              <a:t>Odkaz na  </a:t>
            </a:r>
            <a:r>
              <a:rPr lang="sk-SK" sz="1600" dirty="0" err="1" smtClean="0"/>
              <a:t>skript</a:t>
            </a:r>
            <a:r>
              <a:rPr lang="sk-SK" sz="1600" dirty="0" smtClean="0"/>
              <a:t>, ktorý sa vloží do stránky</a:t>
            </a:r>
            <a:endParaRPr lang="sk-SK" sz="1600" dirty="0" smtClean="0"/>
          </a:p>
          <a:p>
            <a:pPr marL="182563" lvl="1" indent="-182563">
              <a:buFont typeface="Arial" pitchFamily="34" charset="0"/>
              <a:buChar char="•"/>
            </a:pPr>
            <a:r>
              <a:rPr lang="en-GB" sz="1600" dirty="0"/>
              <a:t>&lt;</a:t>
            </a:r>
            <a:r>
              <a:rPr lang="en-GB" sz="1600" dirty="0" err="1"/>
              <a:t>param</a:t>
            </a:r>
            <a:r>
              <a:rPr lang="en-GB" sz="1600" dirty="0"/>
              <a:t> name="</a:t>
            </a:r>
            <a:r>
              <a:rPr lang="en-GB" sz="1600" dirty="0" err="1"/>
              <a:t>bypassPattern</a:t>
            </a:r>
            <a:r>
              <a:rPr lang="en-GB" sz="1600" dirty="0"/>
              <a:t>"&gt;activity/update&lt;/</a:t>
            </a:r>
            <a:r>
              <a:rPr lang="en-GB" sz="1600" dirty="0" err="1"/>
              <a:t>param</a:t>
            </a:r>
            <a:r>
              <a:rPr lang="en-GB" sz="1600" dirty="0"/>
              <a:t>&gt;</a:t>
            </a:r>
            <a:endParaRPr lang="sk-SK" sz="1600" dirty="0"/>
          </a:p>
          <a:p>
            <a:pPr marL="625475" lvl="2" indent="-225425"/>
            <a:r>
              <a:rPr lang="sk-SK" sz="1600" dirty="0" err="1" smtClean="0"/>
              <a:t>Skript</a:t>
            </a:r>
            <a:r>
              <a:rPr lang="sk-SK" sz="1600" dirty="0" smtClean="0"/>
              <a:t> robí dopyt s takouto URL a my na serveri vieme, že tento dopyt máme spracovať na </a:t>
            </a:r>
            <a:r>
              <a:rPr lang="sk-SK" sz="1600" dirty="0" err="1" smtClean="0"/>
              <a:t>proxy</a:t>
            </a:r>
            <a:r>
              <a:rPr lang="sk-SK" sz="1600" dirty="0" smtClean="0"/>
              <a:t> inak ako ostatné</a:t>
            </a:r>
            <a:endParaRPr lang="sk-SK" sz="1600" dirty="0" smtClean="0"/>
          </a:p>
          <a:p>
            <a:pPr marL="182563" lvl="1" indent="-182563">
              <a:buFont typeface="Arial" pitchFamily="34" charset="0"/>
              <a:buChar char="•"/>
            </a:pPr>
            <a:r>
              <a:rPr lang="sk-SK" sz="1800" dirty="0" smtClean="0"/>
              <a:t>Spracovanie dopytu</a:t>
            </a:r>
          </a:p>
          <a:p>
            <a:pPr marL="625475" lvl="2" indent="-225425"/>
            <a:r>
              <a:rPr lang="en-GB" sz="1600" dirty="0" smtClean="0"/>
              <a:t>&lt;</a:t>
            </a:r>
            <a:r>
              <a:rPr lang="en-GB" sz="1600" dirty="0" err="1" smtClean="0"/>
              <a:t>param</a:t>
            </a:r>
            <a:r>
              <a:rPr lang="en-GB" sz="1600" dirty="0" smtClean="0"/>
              <a:t> name="</a:t>
            </a:r>
            <a:r>
              <a:rPr lang="en-GB" sz="1600" dirty="0" err="1" smtClean="0"/>
              <a:t>bypassTo</a:t>
            </a:r>
            <a:r>
              <a:rPr lang="en-GB" sz="1600" dirty="0" smtClean="0"/>
              <a:t>"&gt;${</a:t>
            </a:r>
            <a:r>
              <a:rPr lang="en-GB" sz="1600" dirty="0" err="1" smtClean="0"/>
              <a:t>plugins-core:baseurl</a:t>
            </a:r>
            <a:r>
              <a:rPr lang="en-GB" sz="1600" dirty="0" smtClean="0"/>
              <a:t>}/activity/update&lt;/</a:t>
            </a:r>
            <a:r>
              <a:rPr lang="en-GB" sz="1600" dirty="0" err="1" smtClean="0"/>
              <a:t>param</a:t>
            </a:r>
            <a:r>
              <a:rPr lang="en-GB" sz="1600" dirty="0" smtClean="0"/>
              <a:t>&gt;</a:t>
            </a:r>
            <a:endParaRPr lang="sk-SK" sz="1600" dirty="0" smtClean="0"/>
          </a:p>
          <a:p>
            <a:pPr marL="1074738" lvl="3" indent="-217488"/>
            <a:r>
              <a:rPr lang="sk-SK" sz="1600" dirty="0" smtClean="0"/>
              <a:t>Chceme robiť </a:t>
            </a:r>
            <a:r>
              <a:rPr lang="sk-SK" sz="1600" dirty="0" err="1" smtClean="0"/>
              <a:t>redirect</a:t>
            </a:r>
            <a:r>
              <a:rPr lang="sk-SK" sz="1600" dirty="0" smtClean="0"/>
              <a:t> niekam inam (tu povieme kam)</a:t>
            </a:r>
            <a:endParaRPr lang="sk-SK" sz="1600" dirty="0" smtClean="0"/>
          </a:p>
          <a:p>
            <a:pPr marL="625475" lvl="2" indent="-225425"/>
            <a:r>
              <a:rPr lang="en-GB" sz="1600" dirty="0" smtClean="0"/>
              <a:t>&lt;</a:t>
            </a:r>
            <a:r>
              <a:rPr lang="en-GB" sz="1600" dirty="0" err="1" smtClean="0"/>
              <a:t>param</a:t>
            </a:r>
            <a:r>
              <a:rPr lang="en-GB" sz="1600" dirty="0" smtClean="0"/>
              <a:t> name="</a:t>
            </a:r>
            <a:r>
              <a:rPr lang="en-GB" sz="1600" dirty="0" err="1" smtClean="0"/>
              <a:t>generateResponse</a:t>
            </a:r>
            <a:r>
              <a:rPr lang="en-GB" sz="1600" dirty="0" smtClean="0"/>
              <a:t>"&gt;true&lt;/</a:t>
            </a:r>
            <a:r>
              <a:rPr lang="en-GB" sz="1600" dirty="0" err="1" smtClean="0"/>
              <a:t>param</a:t>
            </a:r>
            <a:r>
              <a:rPr lang="en-GB" sz="1600" dirty="0" smtClean="0"/>
              <a:t>&gt;</a:t>
            </a:r>
            <a:endParaRPr lang="sk-SK" sz="1600" dirty="0" smtClean="0"/>
          </a:p>
          <a:p>
            <a:pPr marL="1074738" lvl="3" indent="-217488"/>
            <a:r>
              <a:rPr lang="sk-SK" sz="1600" dirty="0" smtClean="0"/>
              <a:t>Spracujeme dopyt priamo v </a:t>
            </a:r>
            <a:r>
              <a:rPr lang="sk-SK" sz="1600" dirty="0" err="1" smtClean="0"/>
              <a:t>plugine</a:t>
            </a:r>
            <a:r>
              <a:rPr lang="sk-SK" sz="1600" dirty="0" smtClean="0"/>
              <a:t> </a:t>
            </a:r>
            <a:r>
              <a:rPr lang="sk-SK" sz="1600" dirty="0" err="1" smtClean="0"/>
              <a:t>proxy</a:t>
            </a:r>
            <a:endParaRPr lang="sk-SK" sz="1600" dirty="0" smtClean="0"/>
          </a:p>
          <a:p>
            <a:pPr marL="1074738" lvl="3" indent="-217488"/>
            <a:r>
              <a:rPr lang="sk-SK" sz="1600" dirty="0" smtClean="0"/>
              <a:t>Treba preťažiť metódu</a:t>
            </a:r>
            <a:br>
              <a:rPr lang="sk-SK" sz="1600" dirty="0" smtClean="0"/>
            </a:br>
            <a:r>
              <a:rPr lang="en-GB" sz="1600" dirty="0" err="1" smtClean="0"/>
              <a:t>getResponse</a:t>
            </a:r>
            <a:r>
              <a:rPr lang="en-GB" sz="1600" dirty="0" smtClean="0"/>
              <a:t>(</a:t>
            </a:r>
            <a:r>
              <a:rPr lang="en-GB" sz="1600" dirty="0" err="1" smtClean="0"/>
              <a:t>ModifiableHttpRequest</a:t>
            </a:r>
            <a:r>
              <a:rPr lang="en-GB" sz="1600" dirty="0" smtClean="0"/>
              <a:t> request, </a:t>
            </a:r>
            <a:r>
              <a:rPr lang="en-GB" sz="1600" dirty="0" err="1" smtClean="0"/>
              <a:t>HttpMessageFactory</a:t>
            </a:r>
            <a:r>
              <a:rPr lang="en-GB" sz="1600" dirty="0" smtClean="0"/>
              <a:t> </a:t>
            </a:r>
            <a:r>
              <a:rPr lang="en-GB" sz="1600" dirty="0" err="1" smtClean="0"/>
              <a:t>messageFactory</a:t>
            </a:r>
            <a:r>
              <a:rPr lang="en-GB" sz="1600" dirty="0" smtClean="0"/>
              <a:t>) </a:t>
            </a:r>
          </a:p>
          <a:p>
            <a:pPr marL="1200150" lvl="3" indent="-342900">
              <a:buNone/>
            </a:pPr>
            <a:endParaRPr lang="en-GB" sz="1400" b="1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GB" sz="14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Potrebujete vlastnú službu?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Služby sú organizované do modulov</a:t>
            </a:r>
          </a:p>
          <a:p>
            <a:r>
              <a:rPr lang="sk-SK" dirty="0" smtClean="0"/>
              <a:t>Modul poskytuje viacero </a:t>
            </a:r>
            <a:r>
              <a:rPr lang="sk-SK" dirty="0" err="1" smtClean="0"/>
              <a:t>providerov</a:t>
            </a:r>
            <a:r>
              <a:rPr lang="sk-SK" dirty="0" smtClean="0"/>
              <a:t> danej služby</a:t>
            </a:r>
          </a:p>
          <a:p>
            <a:pPr lvl="1"/>
            <a:r>
              <a:rPr lang="sk-SK" dirty="0" err="1" smtClean="0"/>
              <a:t>Plugin</a:t>
            </a:r>
            <a:r>
              <a:rPr lang="sk-SK" dirty="0" smtClean="0"/>
              <a:t> si od modulu pýta len službu, to ktorého </a:t>
            </a:r>
            <a:r>
              <a:rPr lang="sk-SK" dirty="0" err="1" smtClean="0"/>
              <a:t>providera</a:t>
            </a:r>
            <a:r>
              <a:rPr lang="sk-SK" dirty="0" smtClean="0"/>
              <a:t> dostane je pre </a:t>
            </a:r>
            <a:r>
              <a:rPr lang="sk-SK" dirty="0" err="1" smtClean="0"/>
              <a:t>plugin</a:t>
            </a:r>
            <a:r>
              <a:rPr lang="sk-SK" dirty="0" smtClean="0"/>
              <a:t> transparentné</a:t>
            </a:r>
          </a:p>
          <a:p>
            <a:r>
              <a:rPr lang="sk-SK" dirty="0" smtClean="0"/>
              <a:t>Modul pre preusporiadanie výsledkov vyhľadávania	</a:t>
            </a:r>
          </a:p>
          <a:p>
            <a:pPr lvl="1"/>
            <a:r>
              <a:rPr lang="sk-SK" dirty="0" smtClean="0"/>
              <a:t>Poskytuje </a:t>
            </a:r>
            <a:r>
              <a:rPr lang="sk-SK" dirty="0" err="1" smtClean="0"/>
              <a:t>providerov</a:t>
            </a:r>
            <a:r>
              <a:rPr lang="sk-SK" dirty="0" smtClean="0"/>
              <a:t> pre </a:t>
            </a:r>
            <a:r>
              <a:rPr lang="sk-SK" dirty="0" err="1" smtClean="0"/>
              <a:t>yahoo</a:t>
            </a:r>
            <a:r>
              <a:rPr lang="sk-SK" dirty="0" smtClean="0"/>
              <a:t>, </a:t>
            </a:r>
            <a:r>
              <a:rPr lang="sk-SK" dirty="0" err="1" smtClean="0"/>
              <a:t>google</a:t>
            </a:r>
            <a:r>
              <a:rPr lang="sk-SK" dirty="0" smtClean="0"/>
              <a:t>, </a:t>
            </a:r>
            <a:r>
              <a:rPr lang="sk-SK" dirty="0" err="1" smtClean="0"/>
              <a:t>bing</a:t>
            </a:r>
            <a:endParaRPr lang="sk-SK" dirty="0" smtClean="0"/>
          </a:p>
          <a:p>
            <a:r>
              <a:rPr lang="sk-SK" dirty="0" smtClean="0"/>
              <a:t>Väčšinou stačí jeden </a:t>
            </a:r>
            <a:r>
              <a:rPr lang="sk-SK" dirty="0" err="1" smtClean="0"/>
              <a:t>provider</a:t>
            </a:r>
            <a:endParaRPr lang="sk-SK" dirty="0" smtClean="0"/>
          </a:p>
          <a:p>
            <a:pPr lvl="1"/>
            <a:endParaRPr lang="en-GB" dirty="0" smtClean="0"/>
          </a:p>
          <a:p>
            <a:pPr lvl="1"/>
            <a:endParaRPr lang="sk-SK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Ako teda </a:t>
            </a:r>
            <a:r>
              <a:rPr lang="sk-SK" dirty="0" err="1" smtClean="0"/>
              <a:t>plugin</a:t>
            </a:r>
            <a:r>
              <a:rPr lang="sk-SK" dirty="0" smtClean="0"/>
              <a:t> využije službu?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sz="1600" dirty="0" smtClean="0">
                <a:latin typeface="Courier" pitchFamily="49" charset="0"/>
              </a:rPr>
              <a:t>public void </a:t>
            </a:r>
            <a:r>
              <a:rPr lang="en-GB" sz="1600" dirty="0" err="1" smtClean="0">
                <a:latin typeface="Courier" pitchFamily="49" charset="0"/>
              </a:rPr>
              <a:t>desiredRequestServices</a:t>
            </a:r>
            <a:r>
              <a:rPr lang="en-GB" sz="1600" dirty="0" smtClean="0">
                <a:latin typeface="Courier" pitchFamily="49" charset="0"/>
              </a:rPr>
              <a:t>(</a:t>
            </a:r>
          </a:p>
          <a:p>
            <a:pPr marL="0" lvl="1" indent="0">
              <a:buNone/>
            </a:pPr>
            <a:r>
              <a:rPr lang="sk-SK" sz="1600" dirty="0" smtClean="0">
                <a:latin typeface="Courier" pitchFamily="49" charset="0"/>
              </a:rPr>
              <a:t>  S</a:t>
            </a:r>
            <a:r>
              <a:rPr lang="en-GB" sz="1600" dirty="0" smtClean="0">
                <a:latin typeface="Courier" pitchFamily="49" charset="0"/>
              </a:rPr>
              <a:t>et&lt;Class&lt;? extends </a:t>
            </a:r>
            <a:r>
              <a:rPr lang="en-GB" sz="1600" dirty="0" err="1" smtClean="0">
                <a:latin typeface="Courier" pitchFamily="49" charset="0"/>
              </a:rPr>
              <a:t>ProxyService</a:t>
            </a:r>
            <a:r>
              <a:rPr lang="en-GB" sz="1600" dirty="0" smtClean="0">
                <a:latin typeface="Courier" pitchFamily="49" charset="0"/>
              </a:rPr>
              <a:t>&gt;&gt; </a:t>
            </a:r>
            <a:r>
              <a:rPr lang="en-GB" sz="1600" dirty="0" err="1" smtClean="0">
                <a:latin typeface="Courier" pitchFamily="49" charset="0"/>
              </a:rPr>
              <a:t>desiredServices</a:t>
            </a:r>
            <a:r>
              <a:rPr lang="en-GB" sz="1600" dirty="0" smtClean="0">
                <a:latin typeface="Courier" pitchFamily="49" charset="0"/>
              </a:rPr>
              <a:t>,</a:t>
            </a:r>
          </a:p>
          <a:p>
            <a:pPr marL="0" lvl="1" indent="0">
              <a:buNone/>
            </a:pPr>
            <a:r>
              <a:rPr lang="sk-SK" sz="1600" dirty="0" smtClean="0"/>
              <a:t>        </a:t>
            </a:r>
            <a:r>
              <a:rPr lang="en-GB" sz="1600" dirty="0" err="1" smtClean="0">
                <a:latin typeface="Courier" pitchFamily="49" charset="0"/>
              </a:rPr>
              <a:t>RequestHeader</a:t>
            </a:r>
            <a:r>
              <a:rPr lang="en-GB" sz="1600" dirty="0" smtClean="0">
                <a:latin typeface="Courier" pitchFamily="49" charset="0"/>
              </a:rPr>
              <a:t> </a:t>
            </a:r>
            <a:r>
              <a:rPr lang="en-GB" sz="1600" dirty="0" err="1" smtClean="0">
                <a:latin typeface="Courier" pitchFamily="49" charset="0"/>
              </a:rPr>
              <a:t>clientRQHeader</a:t>
            </a:r>
            <a:r>
              <a:rPr lang="en-GB" sz="1600" dirty="0" smtClean="0">
                <a:latin typeface="Courier" pitchFamily="49" charset="0"/>
              </a:rPr>
              <a:t>) {</a:t>
            </a:r>
            <a:endParaRPr lang="sk-SK" sz="1600" dirty="0" smtClean="0">
              <a:latin typeface="Courier" pitchFamily="49" charset="0"/>
            </a:endParaRPr>
          </a:p>
          <a:p>
            <a:pPr marL="0" lvl="1" indent="0">
              <a:buNone/>
            </a:pPr>
            <a:r>
              <a:rPr lang="sk-SK" sz="1600" dirty="0">
                <a:latin typeface="Courier" pitchFamily="49" charset="0"/>
              </a:rPr>
              <a:t> </a:t>
            </a:r>
            <a:r>
              <a:rPr lang="sk-SK" sz="1600" dirty="0" smtClean="0">
                <a:latin typeface="Courier" pitchFamily="49" charset="0"/>
              </a:rPr>
              <a:t>     </a:t>
            </a:r>
            <a:r>
              <a:rPr lang="en-GB" sz="1600" dirty="0" smtClean="0">
                <a:latin typeface="Courier" pitchFamily="49" charset="0"/>
              </a:rPr>
              <a:t>//no-dependencies</a:t>
            </a:r>
          </a:p>
          <a:p>
            <a:pPr marL="0" lvl="1" indent="0">
              <a:buNone/>
            </a:pPr>
            <a:r>
              <a:rPr lang="sk-SK" sz="1600" dirty="0" smtClean="0">
                <a:latin typeface="Courier" pitchFamily="49" charset="0"/>
              </a:rPr>
              <a:t>  </a:t>
            </a:r>
            <a:r>
              <a:rPr lang="en-GB" sz="1600" dirty="0" smtClean="0">
                <a:latin typeface="Courier" pitchFamily="49" charset="0"/>
              </a:rPr>
              <a:t>}</a:t>
            </a:r>
            <a:endParaRPr lang="sk-SK" sz="1600" dirty="0"/>
          </a:p>
          <a:p>
            <a:pPr marL="0" lvl="1" indent="0">
              <a:buNone/>
            </a:pPr>
            <a:endParaRPr lang="sk-SK" sz="1600" dirty="0" smtClean="0"/>
          </a:p>
          <a:p>
            <a:pPr marL="0" lvl="1" indent="0">
              <a:buNone/>
            </a:pPr>
            <a:r>
              <a:rPr lang="en-GB" sz="1600" dirty="0" smtClean="0">
                <a:latin typeface="Courier" pitchFamily="49" charset="0"/>
              </a:rPr>
              <a:t>public void </a:t>
            </a:r>
            <a:r>
              <a:rPr lang="en-GB" sz="1600" dirty="0" err="1" smtClean="0">
                <a:latin typeface="Courier" pitchFamily="49" charset="0"/>
              </a:rPr>
              <a:t>desiredResponseServices</a:t>
            </a:r>
            <a:r>
              <a:rPr lang="en-GB" sz="1600" dirty="0" smtClean="0">
                <a:latin typeface="Courier" pitchFamily="49" charset="0"/>
              </a:rPr>
              <a:t>(</a:t>
            </a:r>
          </a:p>
          <a:p>
            <a:pPr marL="0" lvl="1" indent="0">
              <a:buNone/>
            </a:pPr>
            <a:r>
              <a:rPr lang="sk-SK" sz="1600" dirty="0" smtClean="0">
                <a:latin typeface="Courier" pitchFamily="49" charset="0"/>
              </a:rPr>
              <a:t>  </a:t>
            </a:r>
            <a:r>
              <a:rPr lang="en-GB" sz="1600" dirty="0" smtClean="0">
                <a:latin typeface="Courier" pitchFamily="49" charset="0"/>
              </a:rPr>
              <a:t>Set&lt;Class&lt;? extends </a:t>
            </a:r>
            <a:r>
              <a:rPr lang="en-GB" sz="1600" dirty="0" err="1" smtClean="0">
                <a:latin typeface="Courier" pitchFamily="49" charset="0"/>
              </a:rPr>
              <a:t>ProxyService</a:t>
            </a:r>
            <a:r>
              <a:rPr lang="en-GB" sz="1600" dirty="0" smtClean="0">
                <a:latin typeface="Courier" pitchFamily="49" charset="0"/>
              </a:rPr>
              <a:t>&gt;&gt; </a:t>
            </a:r>
            <a:r>
              <a:rPr lang="en-GB" sz="1600" dirty="0" err="1" smtClean="0">
                <a:latin typeface="Courier" pitchFamily="49" charset="0"/>
              </a:rPr>
              <a:t>desiredServices</a:t>
            </a:r>
            <a:r>
              <a:rPr lang="en-GB" sz="1600" dirty="0" smtClean="0">
                <a:latin typeface="Courier" pitchFamily="49" charset="0"/>
              </a:rPr>
              <a:t>,</a:t>
            </a:r>
          </a:p>
          <a:p>
            <a:pPr marL="0" lvl="1" indent="0">
              <a:buNone/>
            </a:pPr>
            <a:r>
              <a:rPr lang="sk-SK" sz="1600" dirty="0" smtClean="0">
                <a:latin typeface="Courier" pitchFamily="49" charset="0"/>
              </a:rPr>
              <a:t>    </a:t>
            </a:r>
            <a:r>
              <a:rPr lang="sk-SK" sz="1600" dirty="0" err="1" smtClean="0">
                <a:latin typeface="Courier" pitchFamily="49" charset="0"/>
              </a:rPr>
              <a:t>Re</a:t>
            </a:r>
            <a:r>
              <a:rPr lang="en-GB" sz="1600" dirty="0" err="1" smtClean="0">
                <a:latin typeface="Courier" pitchFamily="49" charset="0"/>
              </a:rPr>
              <a:t>sponseHeader</a:t>
            </a:r>
            <a:r>
              <a:rPr lang="en-GB" sz="1600" dirty="0" smtClean="0">
                <a:latin typeface="Courier" pitchFamily="49" charset="0"/>
              </a:rPr>
              <a:t> </a:t>
            </a:r>
            <a:r>
              <a:rPr lang="en-GB" sz="1600" dirty="0" err="1" smtClean="0">
                <a:latin typeface="Courier" pitchFamily="49" charset="0"/>
              </a:rPr>
              <a:t>webRPHeader</a:t>
            </a:r>
            <a:r>
              <a:rPr lang="en-GB" sz="1600" dirty="0" smtClean="0">
                <a:latin typeface="Courier" pitchFamily="49" charset="0"/>
              </a:rPr>
              <a:t>) {</a:t>
            </a:r>
          </a:p>
          <a:p>
            <a:pPr marL="0" lvl="1" indent="0">
              <a:buNone/>
            </a:pPr>
            <a:r>
              <a:rPr lang="sk-SK" sz="1600" dirty="0" smtClean="0">
                <a:latin typeface="Courier" pitchFamily="49" charset="0"/>
              </a:rPr>
              <a:t>      </a:t>
            </a:r>
            <a:r>
              <a:rPr lang="en-GB" sz="1600" dirty="0" err="1" smtClean="0">
                <a:latin typeface="Courier" pitchFamily="49" charset="0"/>
              </a:rPr>
              <a:t>desiredServices.add</a:t>
            </a:r>
            <a:r>
              <a:rPr lang="en-GB" sz="1600" dirty="0" smtClean="0">
                <a:latin typeface="Courier" pitchFamily="49" charset="0"/>
              </a:rPr>
              <a:t>(</a:t>
            </a:r>
            <a:r>
              <a:rPr lang="en-GB" sz="1600" dirty="0" err="1" smtClean="0">
                <a:latin typeface="Courier" pitchFamily="49" charset="0"/>
              </a:rPr>
              <a:t>UserIdentificationService.class</a:t>
            </a:r>
            <a:r>
              <a:rPr lang="en-GB" sz="1600" dirty="0" smtClean="0">
                <a:latin typeface="Courier" pitchFamily="49" charset="0"/>
              </a:rPr>
              <a:t>);</a:t>
            </a:r>
          </a:p>
          <a:p>
            <a:pPr marL="0" lvl="1" indent="0">
              <a:buNone/>
            </a:pPr>
            <a:r>
              <a:rPr lang="sk-SK" sz="1600" dirty="0" smtClean="0">
                <a:latin typeface="Courier" pitchFamily="49" charset="0"/>
              </a:rPr>
              <a:t>      </a:t>
            </a:r>
            <a:r>
              <a:rPr lang="en-GB" sz="1600" dirty="0" err="1" smtClean="0">
                <a:latin typeface="Courier" pitchFamily="49" charset="0"/>
              </a:rPr>
              <a:t>desiredServices.add</a:t>
            </a:r>
            <a:r>
              <a:rPr lang="en-GB" sz="1600" dirty="0" smtClean="0">
                <a:latin typeface="Courier" pitchFamily="49" charset="0"/>
              </a:rPr>
              <a:t>(</a:t>
            </a:r>
            <a:r>
              <a:rPr lang="en-GB" sz="1600" dirty="0" err="1" smtClean="0">
                <a:latin typeface="Courier" pitchFamily="49" charset="0"/>
              </a:rPr>
              <a:t>HtmlInjectorService.class</a:t>
            </a:r>
            <a:r>
              <a:rPr lang="en-GB" sz="1600" dirty="0" smtClean="0">
                <a:latin typeface="Courier" pitchFamily="49" charset="0"/>
              </a:rPr>
              <a:t>);</a:t>
            </a:r>
            <a:endParaRPr lang="sk-SK" sz="1600" dirty="0" smtClean="0"/>
          </a:p>
          <a:p>
            <a:pPr marL="0" lvl="1" indent="0">
              <a:buNone/>
            </a:pPr>
            <a:r>
              <a:rPr lang="sk-SK" sz="1600" dirty="0" smtClean="0"/>
              <a:t>    </a:t>
            </a:r>
            <a:r>
              <a:rPr lang="en-GB" sz="1600" dirty="0" smtClean="0">
                <a:latin typeface="Courier" pitchFamily="49" charset="0"/>
              </a:rPr>
              <a:t>}</a:t>
            </a:r>
            <a:endParaRPr lang="sk-SK" sz="1600" dirty="0" smtClean="0"/>
          </a:p>
          <a:p>
            <a:pPr marL="0" lvl="1" indent="0">
              <a:buNone/>
            </a:pPr>
            <a:endParaRPr lang="en-GB" sz="1600" dirty="0">
              <a:latin typeface="Couri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 ako teda </a:t>
            </a:r>
            <a:r>
              <a:rPr lang="sk-SK" dirty="0" err="1" smtClean="0"/>
              <a:t>plugin</a:t>
            </a:r>
            <a:r>
              <a:rPr lang="sk-SK" dirty="0" smtClean="0"/>
              <a:t> využije službu?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1600" dirty="0" smtClean="0">
                <a:latin typeface="Courier" pitchFamily="49" charset="0"/>
              </a:rPr>
              <a:t>if(</a:t>
            </a:r>
            <a:r>
              <a:rPr lang="en-GB" sz="1600" dirty="0" err="1" smtClean="0">
                <a:latin typeface="Courier" pitchFamily="49" charset="0"/>
              </a:rPr>
              <a:t>response.getServicesHandle</a:t>
            </a:r>
            <a:r>
              <a:rPr lang="en-GB" sz="1600" dirty="0" smtClean="0">
                <a:latin typeface="Courier" pitchFamily="49" charset="0"/>
              </a:rPr>
              <a:t>().</a:t>
            </a:r>
            <a:r>
              <a:rPr lang="en-GB" sz="1600" dirty="0" err="1" smtClean="0">
                <a:latin typeface="Courier" pitchFamily="49" charset="0"/>
              </a:rPr>
              <a:t>isServiceAvailable</a:t>
            </a:r>
            <a:r>
              <a:rPr lang="en-GB" sz="1600" dirty="0" smtClean="0">
                <a:latin typeface="Courier" pitchFamily="49" charset="0"/>
              </a:rPr>
              <a:t>(</a:t>
            </a:r>
            <a:r>
              <a:rPr lang="en-GB" sz="1600" dirty="0" err="1" smtClean="0">
                <a:latin typeface="Courier" pitchFamily="49" charset="0"/>
              </a:rPr>
              <a:t>HtmlInjectorService.class</a:t>
            </a:r>
            <a:r>
              <a:rPr lang="en-GB" sz="1600" dirty="0" smtClean="0">
                <a:latin typeface="Courier" pitchFamily="49" charset="0"/>
              </a:rPr>
              <a:t>)</a:t>
            </a:r>
            <a:endParaRPr lang="sk-SK" sz="1600" dirty="0" smtClean="0">
              <a:latin typeface="Courier" pitchFamily="49" charset="0"/>
            </a:endParaRPr>
          </a:p>
          <a:p>
            <a:pPr>
              <a:buNone/>
            </a:pPr>
            <a:endParaRPr lang="sk-SK" sz="1600" dirty="0">
              <a:latin typeface="Courier" pitchFamily="49" charset="0"/>
            </a:endParaRPr>
          </a:p>
          <a:p>
            <a:pPr>
              <a:buNone/>
            </a:pPr>
            <a:r>
              <a:rPr lang="en-GB" sz="1600" dirty="0" err="1" smtClean="0">
                <a:latin typeface="Courier" pitchFamily="49" charset="0"/>
              </a:rPr>
              <a:t>HtmlInjectorService</a:t>
            </a:r>
            <a:r>
              <a:rPr lang="en-GB" sz="1600" dirty="0" smtClean="0">
                <a:latin typeface="Courier" pitchFamily="49" charset="0"/>
              </a:rPr>
              <a:t> </a:t>
            </a:r>
            <a:r>
              <a:rPr lang="en-GB" sz="1600" dirty="0" err="1" smtClean="0">
                <a:latin typeface="Courier" pitchFamily="49" charset="0"/>
              </a:rPr>
              <a:t>htmlInjectionService</a:t>
            </a:r>
            <a:r>
              <a:rPr lang="en-GB" sz="1600" dirty="0" smtClean="0">
                <a:latin typeface="Courier" pitchFamily="49" charset="0"/>
              </a:rPr>
              <a:t> = </a:t>
            </a:r>
            <a:r>
              <a:rPr lang="en-GB" sz="1600" dirty="0" err="1" smtClean="0">
                <a:latin typeface="Courier" pitchFamily="49" charset="0"/>
              </a:rPr>
              <a:t>response.getServicesHandle</a:t>
            </a:r>
            <a:r>
              <a:rPr lang="en-GB" sz="1600" dirty="0" smtClean="0">
                <a:latin typeface="Courier" pitchFamily="49" charset="0"/>
              </a:rPr>
              <a:t>().</a:t>
            </a:r>
            <a:r>
              <a:rPr lang="en-GB" sz="1600" dirty="0" err="1" smtClean="0">
                <a:latin typeface="Courier" pitchFamily="49" charset="0"/>
              </a:rPr>
              <a:t>getService</a:t>
            </a:r>
            <a:r>
              <a:rPr lang="en-GB" sz="1600" dirty="0" smtClean="0">
                <a:latin typeface="Courier" pitchFamily="49" charset="0"/>
              </a:rPr>
              <a:t>(</a:t>
            </a:r>
            <a:r>
              <a:rPr lang="en-GB" sz="1600" dirty="0" err="1" smtClean="0">
                <a:latin typeface="Courier" pitchFamily="49" charset="0"/>
              </a:rPr>
              <a:t>HtmlInjectorService.class</a:t>
            </a:r>
            <a:r>
              <a:rPr lang="en-GB" sz="1600" dirty="0" smtClean="0">
                <a:latin typeface="Courier" pitchFamily="49" charset="0"/>
              </a:rPr>
              <a:t>);</a:t>
            </a:r>
            <a:endParaRPr lang="en-GB" sz="1600" dirty="0">
              <a:latin typeface="Couri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Ďakujeme za pozornosť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Toto nikdy, ale nikdy nerobte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/>
              <a:t>A nasleduje </a:t>
            </a:r>
            <a:r>
              <a:rPr lang="sk-SK" dirty="0" err="1" smtClean="0"/>
              <a:t>ruky-na</a:t>
            </a:r>
            <a:r>
              <a:rPr lang="sk-SK" dirty="0" smtClean="0"/>
              <a:t> sedenie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Cie</a:t>
            </a:r>
            <a:r>
              <a:rPr lang="sk-SK" dirty="0" smtClean="0"/>
              <a:t>ľ pracovnej dielne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Zistiť, že urobiť </a:t>
            </a:r>
            <a:r>
              <a:rPr lang="sk-SK" dirty="0" err="1" smtClean="0"/>
              <a:t>plugin</a:t>
            </a:r>
            <a:r>
              <a:rPr lang="sk-SK" dirty="0" smtClean="0"/>
              <a:t> do </a:t>
            </a:r>
            <a:r>
              <a:rPr lang="sk-SK" dirty="0" err="1" smtClean="0"/>
              <a:t>proxy</a:t>
            </a:r>
            <a:r>
              <a:rPr lang="sk-SK" dirty="0" smtClean="0"/>
              <a:t> nie je ťažké</a:t>
            </a:r>
          </a:p>
          <a:p>
            <a:r>
              <a:rPr lang="sk-SK" dirty="0" smtClean="0"/>
              <a:t>Vyskúšať si prácu so službami, </a:t>
            </a:r>
            <a:r>
              <a:rPr lang="sk-SK" dirty="0" err="1" smtClean="0"/>
              <a:t>datasetmi</a:t>
            </a:r>
            <a:endParaRPr lang="sk-SK" dirty="0" smtClean="0"/>
          </a:p>
          <a:p>
            <a:pPr lvl="1"/>
            <a:r>
              <a:rPr lang="sk-SK" dirty="0" err="1" smtClean="0"/>
              <a:t>Metall</a:t>
            </a:r>
            <a:endParaRPr lang="sk-SK" dirty="0" smtClean="0"/>
          </a:p>
          <a:p>
            <a:pPr lvl="1"/>
            <a:r>
              <a:rPr lang="sk-SK" dirty="0" err="1" smtClean="0"/>
              <a:t>ConceptNet</a:t>
            </a:r>
            <a:endParaRPr lang="sk-SK" dirty="0" smtClean="0"/>
          </a:p>
          <a:p>
            <a:pPr lvl="1"/>
            <a:r>
              <a:rPr lang="sk-SK" dirty="0" smtClean="0"/>
              <a:t>... </a:t>
            </a:r>
            <a:r>
              <a:rPr lang="sk-SK" dirty="0"/>
              <a:t>?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Proxy </a:t>
            </a:r>
            <a:r>
              <a:rPr lang="sk-SK" dirty="0" err="1" smtClean="0"/>
              <a:t>under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hood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Java SE 6</a:t>
            </a:r>
          </a:p>
          <a:p>
            <a:r>
              <a:rPr lang="sk-SK" dirty="0" err="1" smtClean="0"/>
              <a:t>Rabbit</a:t>
            </a:r>
            <a:r>
              <a:rPr lang="sk-SK" dirty="0" smtClean="0"/>
              <a:t> </a:t>
            </a:r>
            <a:r>
              <a:rPr lang="sk-SK" dirty="0" err="1" smtClean="0"/>
              <a:t>proxy</a:t>
            </a:r>
            <a:endParaRPr lang="sk-SK" dirty="0" smtClean="0"/>
          </a:p>
          <a:p>
            <a:r>
              <a:rPr lang="sk-SK" dirty="0" err="1" smtClean="0"/>
              <a:t>AspectJ</a:t>
            </a:r>
            <a:endParaRPr lang="sk-SK" dirty="0" smtClean="0"/>
          </a:p>
          <a:p>
            <a:r>
              <a:rPr lang="sk-SK" dirty="0" smtClean="0"/>
              <a:t>Java NIO</a:t>
            </a:r>
          </a:p>
          <a:p>
            <a:r>
              <a:rPr lang="sk-SK" dirty="0"/>
              <a:t> </a:t>
            </a:r>
            <a:r>
              <a:rPr lang="sk-SK" dirty="0" smtClean="0"/>
              <a:t>  </a:t>
            </a:r>
            <a:endParaRPr lang="en-GB" dirty="0"/>
          </a:p>
        </p:txBody>
      </p:sp>
      <p:pic>
        <p:nvPicPr>
          <p:cNvPr id="1026" name="Picture 2" descr="C:\Users\Barla\Documents\My Dropbox\shared_with_Tomas_Kramar\PeWeProxyWorkshop\joz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816" y="3942928"/>
            <a:ext cx="1671960" cy="2006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Proxy a HTTP správy</a:t>
            </a:r>
            <a:endParaRPr lang="en-GB" dirty="0"/>
          </a:p>
        </p:txBody>
      </p:sp>
      <p:pic>
        <p:nvPicPr>
          <p:cNvPr id="8" name="Content Placeholder 7" descr="prox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1044" y="1467365"/>
            <a:ext cx="4685212" cy="47699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Pluginy</a:t>
            </a:r>
            <a:r>
              <a:rPr lang="sk-SK" dirty="0" smtClean="0"/>
              <a:t> a HTTP správy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 err="1" smtClean="0"/>
              <a:t>ProcessRequest</a:t>
            </a:r>
            <a:endParaRPr lang="sk-SK" dirty="0" smtClean="0"/>
          </a:p>
          <a:p>
            <a:pPr lvl="1"/>
            <a:r>
              <a:rPr lang="sk-SK" dirty="0" smtClean="0"/>
              <a:t>PROCEED – zmením a pokračujeme </a:t>
            </a:r>
            <a:r>
              <a:rPr lang="sk-SK" dirty="0" err="1" smtClean="0"/>
              <a:t>dalej</a:t>
            </a:r>
            <a:r>
              <a:rPr lang="sk-SK" dirty="0" smtClean="0"/>
              <a:t> v reťazi</a:t>
            </a:r>
          </a:p>
          <a:p>
            <a:pPr lvl="1"/>
            <a:r>
              <a:rPr lang="sk-SK" dirty="0" smtClean="0"/>
              <a:t>NEW REQUEST – vyrobím úplne nový a ideme ďalej</a:t>
            </a:r>
          </a:p>
          <a:p>
            <a:pPr lvl="1"/>
            <a:r>
              <a:rPr lang="sk-SK" dirty="0" smtClean="0"/>
              <a:t>NEW RESPONSE – zastavujem </a:t>
            </a:r>
            <a:r>
              <a:rPr lang="sk-SK" dirty="0" err="1" smtClean="0"/>
              <a:t>request</a:t>
            </a:r>
            <a:r>
              <a:rPr lang="sk-SK" dirty="0" smtClean="0"/>
              <a:t>, posielam odpoveď, ktorá sa spracuje ako bežná odpoveď</a:t>
            </a:r>
          </a:p>
          <a:p>
            <a:pPr lvl="1"/>
            <a:r>
              <a:rPr lang="sk-SK" dirty="0" smtClean="0"/>
              <a:t>FINAL REQUEST – mením/nový a som posledný, ktorý do toho vŕta</a:t>
            </a:r>
          </a:p>
          <a:p>
            <a:pPr lvl="1"/>
            <a:r>
              <a:rPr lang="sk-SK" dirty="0" smtClean="0"/>
              <a:t>FINAL RESPONSE – zastavujem </a:t>
            </a:r>
            <a:r>
              <a:rPr lang="sk-SK" dirty="0" err="1" smtClean="0"/>
              <a:t>req</a:t>
            </a:r>
            <a:r>
              <a:rPr lang="sk-SK" dirty="0" smtClean="0"/>
              <a:t>., posielam odpoveď, ktorá sa už nebude ďalej spracúvať</a:t>
            </a:r>
          </a:p>
          <a:p>
            <a:r>
              <a:rPr lang="sk-SK" dirty="0" err="1" smtClean="0"/>
              <a:t>ProcessResponse</a:t>
            </a:r>
            <a:endParaRPr lang="sk-SK" dirty="0" smtClean="0"/>
          </a:p>
          <a:p>
            <a:pPr lvl="1"/>
            <a:r>
              <a:rPr lang="sk-SK" dirty="0" smtClean="0"/>
              <a:t>FINAL RESPONSE</a:t>
            </a:r>
          </a:p>
          <a:p>
            <a:pPr lvl="1"/>
            <a:r>
              <a:rPr lang="sk-SK" dirty="0" smtClean="0"/>
              <a:t>NEW RESPONSE</a:t>
            </a:r>
          </a:p>
          <a:p>
            <a:pPr lvl="1"/>
            <a:r>
              <a:rPr lang="sk-SK" dirty="0" smtClean="0"/>
              <a:t>PROCEED</a:t>
            </a:r>
          </a:p>
          <a:p>
            <a:r>
              <a:rPr lang="sk-SK" dirty="0" smtClean="0"/>
              <a:t>Je oddelené rozhodnutie o tom, čo sa bude so správou diať od samotného menenia tej správy</a:t>
            </a:r>
          </a:p>
          <a:p>
            <a:pPr lvl="1"/>
            <a:r>
              <a:rPr lang="sk-SK" dirty="0" err="1" smtClean="0"/>
              <a:t>getNewRequest</a:t>
            </a:r>
            <a:r>
              <a:rPr lang="sk-SK" dirty="0" smtClean="0"/>
              <a:t>, </a:t>
            </a:r>
            <a:r>
              <a:rPr lang="sk-SK" dirty="0" err="1" smtClean="0"/>
              <a:t>getNewResponse</a:t>
            </a:r>
            <a:r>
              <a:rPr lang="sk-SK" dirty="0" smtClean="0"/>
              <a:t>, </a:t>
            </a:r>
            <a:r>
              <a:rPr lang="sk-SK" dirty="0" err="1" smtClean="0"/>
              <a:t>getRequest</a:t>
            </a:r>
            <a:r>
              <a:rPr lang="sk-SK" dirty="0" smtClean="0"/>
              <a:t>, </a:t>
            </a:r>
            <a:r>
              <a:rPr lang="sk-SK" dirty="0" err="1" smtClean="0"/>
              <a:t>getResponse</a:t>
            </a:r>
            <a:endParaRPr lang="sk-SK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Proxy </a:t>
            </a:r>
            <a:r>
              <a:rPr lang="sk-SK" dirty="0" err="1" smtClean="0"/>
              <a:t>pluginy</a:t>
            </a:r>
            <a:r>
              <a:rPr lang="sk-SK" dirty="0" smtClean="0"/>
              <a:t> a služby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2237" y="2097757"/>
            <a:ext cx="3819525" cy="3419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Služby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Úplny</a:t>
            </a:r>
            <a:r>
              <a:rPr lang="sk-SK" dirty="0" smtClean="0"/>
              <a:t> základ</a:t>
            </a:r>
          </a:p>
          <a:p>
            <a:pPr lvl="1"/>
            <a:r>
              <a:rPr lang="sk-SK" dirty="0" smtClean="0"/>
              <a:t>Len na čítanie</a:t>
            </a:r>
          </a:p>
          <a:p>
            <a:pPr lvl="2"/>
            <a:r>
              <a:rPr lang="sk-SK" dirty="0" err="1" smtClean="0"/>
              <a:t>ByteContentService</a:t>
            </a:r>
            <a:endParaRPr lang="sk-SK" dirty="0" smtClean="0"/>
          </a:p>
          <a:p>
            <a:pPr lvl="2"/>
            <a:r>
              <a:rPr lang="sk-SK" dirty="0" err="1" smtClean="0"/>
              <a:t>StringContentService</a:t>
            </a:r>
            <a:endParaRPr lang="sk-SK" dirty="0" smtClean="0"/>
          </a:p>
          <a:p>
            <a:pPr lvl="1"/>
            <a:r>
              <a:rPr lang="sk-SK" dirty="0" smtClean="0"/>
              <a:t>Čítanie a zápis</a:t>
            </a:r>
          </a:p>
          <a:p>
            <a:pPr lvl="2"/>
            <a:r>
              <a:rPr lang="sk-SK" dirty="0" err="1" smtClean="0"/>
              <a:t>ModifiableBytesService</a:t>
            </a:r>
            <a:endParaRPr lang="sk-SK" dirty="0" smtClean="0"/>
          </a:p>
          <a:p>
            <a:pPr lvl="2"/>
            <a:r>
              <a:rPr lang="sk-SK" dirty="0" err="1" smtClean="0"/>
              <a:t>ModifiableStringService</a:t>
            </a:r>
            <a:endParaRPr lang="sk-SK" dirty="0" smtClean="0"/>
          </a:p>
          <a:p>
            <a:pPr lvl="1"/>
            <a:r>
              <a:rPr lang="sk-SK" dirty="0" smtClean="0"/>
              <a:t>Ak nepotrebujeme zapisovať, tak sa </a:t>
            </a:r>
            <a:r>
              <a:rPr lang="sk-SK" dirty="0" err="1" smtClean="0"/>
              <a:t>pakety</a:t>
            </a:r>
            <a:r>
              <a:rPr lang="sk-SK" dirty="0" smtClean="0"/>
              <a:t> </a:t>
            </a:r>
            <a:r>
              <a:rPr lang="sk-SK" dirty="0" err="1" smtClean="0"/>
              <a:t>preposielajú</a:t>
            </a:r>
            <a:r>
              <a:rPr lang="sk-SK" dirty="0" smtClean="0"/>
              <a:t> priebežne (pre klienta rýchlejšie)</a:t>
            </a:r>
            <a:endParaRPr lang="en-GB" dirty="0" smtClean="0"/>
          </a:p>
          <a:p>
            <a:pPr lvl="2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Služby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DatabaseConnectionProvider</a:t>
            </a:r>
            <a:endParaRPr lang="sk-SK" dirty="0" smtClean="0"/>
          </a:p>
          <a:p>
            <a:r>
              <a:rPr lang="sk-SK" b="1" dirty="0" err="1" smtClean="0"/>
              <a:t>HTMLInjector</a:t>
            </a:r>
            <a:endParaRPr lang="sk-SK" b="1" dirty="0" smtClean="0"/>
          </a:p>
          <a:p>
            <a:r>
              <a:rPr lang="sk-SK" dirty="0" err="1" smtClean="0"/>
              <a:t>UserIdentificationService</a:t>
            </a:r>
            <a:endParaRPr lang="sk-SK" dirty="0" smtClean="0"/>
          </a:p>
          <a:p>
            <a:r>
              <a:rPr lang="sk-SK" dirty="0" err="1" smtClean="0"/>
              <a:t>DOMReader</a:t>
            </a:r>
            <a:endParaRPr lang="sk-SK" dirty="0" smtClean="0"/>
          </a:p>
          <a:p>
            <a:r>
              <a:rPr lang="sk-SK" dirty="0" err="1" smtClean="0"/>
              <a:t>DOMWriter</a:t>
            </a:r>
            <a:endParaRPr lang="sk-SK" dirty="0" smtClean="0"/>
          </a:p>
          <a:p>
            <a:r>
              <a:rPr lang="sk-SK" dirty="0" err="1" smtClean="0"/>
              <a:t>InjectClientBubbleMenuItemService</a:t>
            </a:r>
            <a:endParaRPr lang="sk-SK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Bundles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Pluginy</a:t>
            </a:r>
            <a:r>
              <a:rPr lang="sk-SK" dirty="0" smtClean="0"/>
              <a:t> sú v </a:t>
            </a:r>
            <a:r>
              <a:rPr lang="sk-SK" dirty="0" err="1" smtClean="0"/>
              <a:t>bundloch</a:t>
            </a:r>
            <a:endParaRPr lang="sk-SK" dirty="0" smtClean="0"/>
          </a:p>
          <a:p>
            <a:pPr lvl="1"/>
            <a:r>
              <a:rPr lang="sk-SK" dirty="0" smtClean="0"/>
              <a:t>Každý </a:t>
            </a:r>
            <a:r>
              <a:rPr lang="sk-SK" dirty="0" err="1" smtClean="0"/>
              <a:t>bundle</a:t>
            </a:r>
            <a:r>
              <a:rPr lang="sk-SK" dirty="0" smtClean="0"/>
              <a:t> (okrem </a:t>
            </a:r>
            <a:r>
              <a:rPr lang="sk-SK" dirty="0" err="1" smtClean="0"/>
              <a:t>core</a:t>
            </a:r>
            <a:r>
              <a:rPr lang="sk-SK" dirty="0" smtClean="0"/>
              <a:t>) je nejaká feature</a:t>
            </a:r>
          </a:p>
          <a:p>
            <a:pPr lvl="2"/>
            <a:r>
              <a:rPr lang="sk-SK" dirty="0" smtClean="0"/>
              <a:t>Služby nad vyhľadávačmi, </a:t>
            </a:r>
            <a:r>
              <a:rPr lang="sk-SK" dirty="0" err="1" smtClean="0"/>
              <a:t>messageboard</a:t>
            </a:r>
            <a:r>
              <a:rPr lang="sk-SK" dirty="0" smtClean="0"/>
              <a:t>, ...</a:t>
            </a:r>
          </a:p>
          <a:p>
            <a:r>
              <a:rPr lang="sk-SK" dirty="0" smtClean="0"/>
              <a:t>Každý </a:t>
            </a:r>
            <a:r>
              <a:rPr lang="sk-SK" dirty="0" err="1" smtClean="0"/>
              <a:t>plugin</a:t>
            </a:r>
            <a:r>
              <a:rPr lang="sk-SK" dirty="0" smtClean="0"/>
              <a:t> má svoje </a:t>
            </a:r>
            <a:r>
              <a:rPr lang="sk-SK" dirty="0" err="1" smtClean="0"/>
              <a:t>xml</a:t>
            </a:r>
            <a:r>
              <a:rPr lang="sk-SK" dirty="0" smtClean="0"/>
              <a:t> v adresári </a:t>
            </a:r>
            <a:r>
              <a:rPr lang="sk-SK" dirty="0" err="1" smtClean="0"/>
              <a:t>plugins</a:t>
            </a:r>
            <a:r>
              <a:rPr lang="sk-SK" dirty="0" smtClean="0"/>
              <a:t> v príslušnom </a:t>
            </a:r>
            <a:r>
              <a:rPr lang="sk-SK" dirty="0" err="1" smtClean="0"/>
              <a:t>bundli</a:t>
            </a:r>
            <a:endParaRPr lang="sk-SK" dirty="0" smtClean="0"/>
          </a:p>
          <a:p>
            <a:pPr lvl="1"/>
            <a:r>
              <a:rPr lang="sk-SK" dirty="0" smtClean="0"/>
              <a:t>To je miesto pre ľubovoľné parametre, ktoré </a:t>
            </a:r>
            <a:r>
              <a:rPr lang="sk-SK" dirty="0" err="1" smtClean="0"/>
              <a:t>pluginu</a:t>
            </a:r>
            <a:r>
              <a:rPr lang="sk-SK" dirty="0" smtClean="0"/>
              <a:t> chcete nastaviť</a:t>
            </a:r>
          </a:p>
          <a:p>
            <a:r>
              <a:rPr lang="sk-SK" dirty="0" smtClean="0"/>
              <a:t>Statický obsah (</a:t>
            </a:r>
            <a:r>
              <a:rPr lang="sk-SK" dirty="0" err="1" smtClean="0"/>
              <a:t>js</a:t>
            </a:r>
            <a:r>
              <a:rPr lang="sk-SK" dirty="0" smtClean="0"/>
              <a:t>, </a:t>
            </a:r>
            <a:r>
              <a:rPr lang="sk-SK" dirty="0" err="1" smtClean="0"/>
              <a:t>img</a:t>
            </a:r>
            <a:r>
              <a:rPr lang="sk-SK" dirty="0" smtClean="0"/>
              <a:t>, </a:t>
            </a:r>
            <a:r>
              <a:rPr lang="sk-SK" dirty="0" err="1" smtClean="0"/>
              <a:t>css</a:t>
            </a:r>
            <a:r>
              <a:rPr lang="sk-SK" dirty="0" smtClean="0"/>
              <a:t>) v adresári </a:t>
            </a:r>
            <a:r>
              <a:rPr lang="sk-SK" dirty="0" err="1" smtClean="0"/>
              <a:t>static</a:t>
            </a:r>
            <a:endParaRPr lang="sk-SK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462</Words>
  <Application>Microsoft Office PowerPoint</Application>
  <PresentationFormat>On-screen Show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PeWe Proxy Workshop Warm-up</vt:lpstr>
      <vt:lpstr>Cieľ pracovnej dielne</vt:lpstr>
      <vt:lpstr>Proxy under the hood</vt:lpstr>
      <vt:lpstr>Proxy a HTTP správy</vt:lpstr>
      <vt:lpstr>Pluginy a HTTP správy</vt:lpstr>
      <vt:lpstr>Proxy pluginy a služby</vt:lpstr>
      <vt:lpstr>Služby</vt:lpstr>
      <vt:lpstr>Služby 2</vt:lpstr>
      <vt:lpstr>Bundles</vt:lpstr>
      <vt:lpstr>JavaScript injecting plugin</vt:lpstr>
      <vt:lpstr>Parametre detailne</vt:lpstr>
      <vt:lpstr>Potrebujete vlastnú službu?</vt:lpstr>
      <vt:lpstr>Ako teda plugin využije službu?</vt:lpstr>
      <vt:lpstr>A ako teda plugin využije službu?</vt:lpstr>
      <vt:lpstr>Ďakujeme za pozornosť</vt:lpstr>
    </vt:vector>
  </TitlesOfParts>
  <Company>FIIT STU Bratislava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 Barla</dc:creator>
  <cp:lastModifiedBy>Michal Barla</cp:lastModifiedBy>
  <cp:revision>18</cp:revision>
  <dcterms:created xsi:type="dcterms:W3CDTF">2011-03-28T15:14:57Z</dcterms:created>
  <dcterms:modified xsi:type="dcterms:W3CDTF">2011-03-28T17:13:24Z</dcterms:modified>
</cp:coreProperties>
</file>