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84" autoAdjust="0"/>
  </p:normalViewPr>
  <p:slideViewPr>
    <p:cSldViewPr>
      <p:cViewPr>
        <p:scale>
          <a:sx n="123" d="100"/>
          <a:sy n="123" d="100"/>
        </p:scale>
        <p:origin x="-1332" y="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Upravte štýl predlohy podnadpisov</a:t>
            </a:r>
            <a:endParaRPr kumimoji="0" lang="en-US"/>
          </a:p>
        </p:txBody>
      </p:sp>
      <p:sp>
        <p:nvSpPr>
          <p:cNvPr id="16" name="Zástupný symbol dátumu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73CB7-5D92-41CC-88F4-85E2FE1089E9}" type="datetimeFigureOut">
              <a:rPr lang="sk-SK" smtClean="0"/>
              <a:t>3. 12. 2012</a:t>
            </a:fld>
            <a:endParaRPr lang="sk-SK"/>
          </a:p>
        </p:txBody>
      </p:sp>
      <p:sp>
        <p:nvSpPr>
          <p:cNvPr id="2" name="Zástupný symbol päty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5" name="Zástupný symbol čísla snímky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970FCB4-A315-4ECF-A48A-A83B79F9306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73CB7-5D92-41CC-88F4-85E2FE1089E9}" type="datetimeFigureOut">
              <a:rPr lang="sk-SK" smtClean="0"/>
              <a:t>3. 12. 2012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FCB4-A315-4ECF-A48A-A83B79F9306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73CB7-5D92-41CC-88F4-85E2FE1089E9}" type="datetimeFigureOut">
              <a:rPr lang="sk-SK" smtClean="0"/>
              <a:t>3. 12. 2012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FCB4-A315-4ECF-A48A-A83B79F9306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27" name="Zástupný symbol obsah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5" name="Zástupný symbol dátumu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73CB7-5D92-41CC-88F4-85E2FE1089E9}" type="datetimeFigureOut">
              <a:rPr lang="sk-SK" smtClean="0"/>
              <a:t>3. 12. 2012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sk-SK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970FCB4-A315-4ECF-A48A-A83B79F9306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textu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19" name="Zástupný symbol dátumu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73CB7-5D92-41CC-88F4-85E2FE1089E9}" type="datetimeFigureOut">
              <a:rPr lang="sk-SK" smtClean="0"/>
              <a:t>3. 12. 2012</a:t>
            </a:fld>
            <a:endParaRPr lang="sk-SK"/>
          </a:p>
        </p:txBody>
      </p:sp>
      <p:sp>
        <p:nvSpPr>
          <p:cNvPr id="11" name="Zástupný symbol päty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FCB4-A315-4ECF-A48A-A83B79F93067}" type="slidenum">
              <a:rPr lang="sk-SK" smtClean="0"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4" name="Zástupný symbol obsahu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1" name="Zástupný symbol dátumu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73CB7-5D92-41CC-88F4-85E2FE1089E9}" type="datetimeFigureOut">
              <a:rPr lang="sk-SK" smtClean="0"/>
              <a:t>3. 12. 2012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1" name="Zástupný symbol čísla snímky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FCB4-A315-4ECF-A48A-A83B79F9306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25" name="Zástupný symbol textu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8" name="Zástupný symbol obsahu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73CB7-5D92-41CC-88F4-85E2FE1089E9}" type="datetimeFigureOut">
              <a:rPr lang="sk-SK" smtClean="0"/>
              <a:t>3. 12. 2012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970FCB4-A315-4ECF-A48A-A83B79F93067}" type="slidenum">
              <a:rPr lang="sk-SK" smtClean="0"/>
              <a:t>‹#›</a:t>
            </a:fld>
            <a:endParaRPr lang="sk-SK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2" name="Zástupný symbol dátumu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73CB7-5D92-41CC-88F4-85E2FE1089E9}" type="datetimeFigureOut">
              <a:rPr lang="sk-SK" smtClean="0"/>
              <a:t>3. 12. 2012</a:t>
            </a:fld>
            <a:endParaRPr lang="sk-SK"/>
          </a:p>
        </p:txBody>
      </p:sp>
      <p:sp>
        <p:nvSpPr>
          <p:cNvPr id="21" name="Zástupný symbol päty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FCB4-A315-4ECF-A48A-A83B79F9306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73CB7-5D92-41CC-88F4-85E2FE1089E9}" type="datetimeFigureOut">
              <a:rPr lang="sk-SK" smtClean="0"/>
              <a:t>3. 12. 2012</a:t>
            </a:fld>
            <a:endParaRPr lang="sk-SK"/>
          </a:p>
        </p:txBody>
      </p:sp>
      <p:sp>
        <p:nvSpPr>
          <p:cNvPr id="24" name="Zástupný symbol päty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FCB4-A315-4ECF-A48A-A83B79F9306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26" name="Zástupný symbol textu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14" name="Zástupný symbol obsahu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5" name="Zástupný symbol dátumu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73CB7-5D92-41CC-88F4-85E2FE1089E9}" type="datetimeFigureOut">
              <a:rPr lang="sk-SK" smtClean="0"/>
              <a:t>3. 12. 2012</a:t>
            </a:fld>
            <a:endParaRPr lang="sk-SK"/>
          </a:p>
        </p:txBody>
      </p:sp>
      <p:sp>
        <p:nvSpPr>
          <p:cNvPr id="29" name="Zástupný symbol päty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FCB4-A315-4ECF-A48A-A83B79F9306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obrázka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73CB7-5D92-41CC-88F4-85E2FE1089E9}" type="datetimeFigureOut">
              <a:rPr lang="sk-SK" smtClean="0"/>
              <a:t>3. 12. 2012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1" name="Zástupný symbol čísla snímky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0FCB4-A315-4ECF-A48A-A83B79F93067}" type="slidenum">
              <a:rPr lang="sk-SK" smtClean="0"/>
              <a:t>‹#›</a:t>
            </a:fld>
            <a:endParaRPr lang="sk-SK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26" name="Zástupný symbol textu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textu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Upravte štýl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1" name="Zástupný symbol dátumu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2873CB7-5D92-41CC-88F4-85E2FE1089E9}" type="datetimeFigureOut">
              <a:rPr lang="sk-SK" smtClean="0"/>
              <a:t>3. 12. 2012</a:t>
            </a:fld>
            <a:endParaRPr lang="sk-SK"/>
          </a:p>
        </p:txBody>
      </p:sp>
      <p:sp>
        <p:nvSpPr>
          <p:cNvPr id="28" name="Zástupný symbol päty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970FCB4-A315-4ECF-A48A-A83B79F93067}" type="slidenum">
              <a:rPr lang="sk-SK" smtClean="0"/>
              <a:t>‹#›</a:t>
            </a:fld>
            <a:endParaRPr lang="sk-SK"/>
          </a:p>
        </p:txBody>
      </p:sp>
      <p:sp>
        <p:nvSpPr>
          <p:cNvPr id="10" name="Zástupný symbol nadpis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ovná spojnic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2276872"/>
            <a:ext cx="7772400" cy="1470025"/>
          </a:xfrm>
        </p:spPr>
        <p:txBody>
          <a:bodyPr/>
          <a:lstStyle/>
          <a:p>
            <a:r>
              <a:rPr lang="en-US" dirty="0"/>
              <a:t> </a:t>
            </a:r>
            <a:r>
              <a:rPr lang="sk-SK" i="1" dirty="0" smtClean="0"/>
              <a:t>Adaptívna spätná väzba vo webovom systéme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24128" y="5301208"/>
            <a:ext cx="3096344" cy="1080120"/>
          </a:xfrm>
        </p:spPr>
        <p:txBody>
          <a:bodyPr>
            <a:normAutofit/>
          </a:bodyPr>
          <a:lstStyle/>
          <a:p>
            <a:r>
              <a:rPr lang="sk-SK" sz="2000" dirty="0" smtClean="0"/>
              <a:t>Marek </a:t>
            </a:r>
            <a:r>
              <a:rPr lang="sk-SK" sz="2000" dirty="0" err="1" smtClean="0"/>
              <a:t>Grznár</a:t>
            </a:r>
            <a:endParaRPr lang="en-US" sz="2000" dirty="0" smtClean="0"/>
          </a:p>
          <a:p>
            <a:r>
              <a:rPr lang="sk-SK" sz="2000" dirty="0" smtClean="0"/>
              <a:t>vedúci: Martin </a:t>
            </a:r>
            <a:r>
              <a:rPr lang="sk-SK" sz="2000" dirty="0" err="1"/>
              <a:t>Labaj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346080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Adaptívna spätná väzba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Sledovať používateľovo správanie (implicitná spätná väzba)</a:t>
            </a:r>
          </a:p>
          <a:p>
            <a:r>
              <a:rPr lang="sk-SK" dirty="0" smtClean="0"/>
              <a:t>Zber náročnosti na základe hodnotenia (explicitná spätná väzba)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8976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Návrh Interakcie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Re-rating</a:t>
            </a:r>
            <a:endParaRPr lang="sk-SK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124744"/>
            <a:ext cx="6192688" cy="554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17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Overenie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Systém </a:t>
            </a:r>
            <a:r>
              <a:rPr lang="sk-SK" dirty="0" err="1" smtClean="0"/>
              <a:t>ALeF</a:t>
            </a:r>
            <a:r>
              <a:rPr lang="sk-SK" dirty="0" smtClean="0"/>
              <a:t> </a:t>
            </a:r>
            <a:r>
              <a:rPr lang="sk-SK" dirty="0" smtClean="0"/>
              <a:t>–predmet PSI</a:t>
            </a:r>
          </a:p>
          <a:p>
            <a:r>
              <a:rPr lang="sk-SK" dirty="0" smtClean="0"/>
              <a:t>Porovnanie dvoch skupín používateľov</a:t>
            </a:r>
          </a:p>
        </p:txBody>
      </p:sp>
    </p:spTree>
    <p:extLst>
      <p:ext uri="{BB962C8B-B14F-4D97-AF65-F5344CB8AC3E}">
        <p14:creationId xmlns:p14="http://schemas.microsoft.com/office/powerpoint/2010/main" val="262949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ovanie">
  <a:themeElements>
    <a:clrScheme name="Cestovanie">
      <a:dk1>
        <a:sysClr val="windowText" lastClr="282828"/>
      </a:dk1>
      <a:lt1>
        <a:sysClr val="window" lastClr="FCFCFC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ovani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ovani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455</TotalTime>
  <Words>40</Words>
  <Application>Microsoft Office PowerPoint</Application>
  <PresentationFormat>Prezentácia na obrazovke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4</vt:i4>
      </vt:variant>
    </vt:vector>
  </HeadingPairs>
  <TitlesOfParts>
    <vt:vector size="5" baseType="lpstr">
      <vt:lpstr>Cestovanie</vt:lpstr>
      <vt:lpstr> Adaptívna spätná väzba vo webovom systéme</vt:lpstr>
      <vt:lpstr>Adaptívna spätná väzba</vt:lpstr>
      <vt:lpstr>Návrh Interakcie</vt:lpstr>
      <vt:lpstr>Overenie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Extracting keywords from educational content</dc:title>
  <dc:creator>Joe</dc:creator>
  <cp:lastModifiedBy>Marek</cp:lastModifiedBy>
  <cp:revision>31</cp:revision>
  <dcterms:created xsi:type="dcterms:W3CDTF">2012-11-27T15:24:13Z</dcterms:created>
  <dcterms:modified xsi:type="dcterms:W3CDTF">2012-12-03T15:52:41Z</dcterms:modified>
</cp:coreProperties>
</file>