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3" r:id="rId5"/>
    <p:sldId id="269" r:id="rId6"/>
    <p:sldId id="270" r:id="rId7"/>
    <p:sldId id="271" r:id="rId8"/>
    <p:sldId id="264" r:id="rId9"/>
    <p:sldId id="267" r:id="rId10"/>
    <p:sldId id="261" r:id="rId11"/>
    <p:sldId id="266" r:id="rId12"/>
    <p:sldId id="265" r:id="rId13"/>
    <p:sldId id="262" r:id="rId14"/>
    <p:sldId id="272" r:id="rId15"/>
    <p:sldId id="274" r:id="rId16"/>
    <p:sldId id="258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9E12-0610-4DA2-8C51-CC12E4103345}" type="datetimeFigureOut">
              <a:rPr lang="sk-SK" smtClean="0"/>
              <a:t>1. 10. 2012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5757-F946-4427-8988-0411AC5F54B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9E12-0610-4DA2-8C51-CC12E4103345}" type="datetimeFigureOut">
              <a:rPr lang="sk-SK" smtClean="0"/>
              <a:t>1. 10. 2012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5757-F946-4427-8988-0411AC5F54B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9E12-0610-4DA2-8C51-CC12E4103345}" type="datetimeFigureOut">
              <a:rPr lang="sk-SK" smtClean="0"/>
              <a:t>1. 10. 2012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5757-F946-4427-8988-0411AC5F54B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9E12-0610-4DA2-8C51-CC12E4103345}" type="datetimeFigureOut">
              <a:rPr lang="sk-SK" smtClean="0"/>
              <a:t>1. 10. 2012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5757-F946-4427-8988-0411AC5F54B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9E12-0610-4DA2-8C51-CC12E4103345}" type="datetimeFigureOut">
              <a:rPr lang="sk-SK" smtClean="0"/>
              <a:t>1. 10. 2012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5757-F946-4427-8988-0411AC5F54B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9E12-0610-4DA2-8C51-CC12E4103345}" type="datetimeFigureOut">
              <a:rPr lang="sk-SK" smtClean="0"/>
              <a:t>1. 10. 2012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5757-F946-4427-8988-0411AC5F54B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9E12-0610-4DA2-8C51-CC12E4103345}" type="datetimeFigureOut">
              <a:rPr lang="sk-SK" smtClean="0"/>
              <a:t>1. 10. 2012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5757-F946-4427-8988-0411AC5F54B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9E12-0610-4DA2-8C51-CC12E4103345}" type="datetimeFigureOut">
              <a:rPr lang="sk-SK" smtClean="0"/>
              <a:t>1. 10. 2012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5757-F946-4427-8988-0411AC5F54B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9E12-0610-4DA2-8C51-CC12E4103345}" type="datetimeFigureOut">
              <a:rPr lang="sk-SK" smtClean="0"/>
              <a:t>1. 10. 2012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5757-F946-4427-8988-0411AC5F54B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9E12-0610-4DA2-8C51-CC12E4103345}" type="datetimeFigureOut">
              <a:rPr lang="sk-SK" smtClean="0"/>
              <a:t>1. 10. 2012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5757-F946-4427-8988-0411AC5F54B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9E12-0610-4DA2-8C51-CC12E4103345}" type="datetimeFigureOut">
              <a:rPr lang="sk-SK" smtClean="0"/>
              <a:t>1. 10. 2012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5757-F946-4427-8988-0411AC5F54B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E9E12-0610-4DA2-8C51-CC12E4103345}" type="datetimeFigureOut">
              <a:rPr lang="sk-SK" smtClean="0"/>
              <a:t>1. 10. 2012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E5757-F946-4427-8988-0411AC5F54B4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tinyarm.appspot.com/" TargetMode="External"/><Relationship Id="rId2" Type="http://schemas.openxmlformats.org/officeDocument/2006/relationships/hyperlink" Target="http://www.slideshare.net/erik.duval/research20-14175163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IMG_175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3275856" y="0"/>
            <a:ext cx="5868144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alpha val="0"/>
                </a:schemeClr>
              </a:gs>
              <a:gs pos="48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88024" y="908720"/>
            <a:ext cx="4032448" cy="3456384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I-Know,</a:t>
            </a:r>
            <a:br>
              <a:rPr lang="en-US" dirty="0" smtClean="0"/>
            </a:br>
            <a:r>
              <a:rPr lang="en-US" dirty="0" smtClean="0"/>
              <a:t>I-Semantics,</a:t>
            </a:r>
            <a:br>
              <a:rPr lang="en-US" dirty="0" smtClean="0"/>
            </a:br>
            <a:r>
              <a:rPr lang="en-US" dirty="0" smtClean="0"/>
              <a:t>Graz, 2012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227984" y="4916760"/>
            <a:ext cx="3736504" cy="1752600"/>
          </a:xfrm>
        </p:spPr>
        <p:txBody>
          <a:bodyPr/>
          <a:lstStyle/>
          <a:p>
            <a:pPr algn="r"/>
            <a:r>
              <a:rPr lang="en-US" dirty="0" err="1" smtClean="0">
                <a:solidFill>
                  <a:schemeClr val="tx1"/>
                </a:solidFill>
              </a:rPr>
              <a:t>Jakub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sk-SK" dirty="0" smtClean="0">
                <a:solidFill>
                  <a:schemeClr val="tx1"/>
                </a:solidFill>
              </a:rPr>
              <a:t>Šimko</a:t>
            </a:r>
          </a:p>
          <a:p>
            <a:pPr algn="r"/>
            <a:r>
              <a:rPr lang="sk-SK" dirty="0" smtClean="0">
                <a:solidFill>
                  <a:schemeClr val="tx1"/>
                </a:solidFill>
              </a:rPr>
              <a:t>2.10.2012</a:t>
            </a:r>
          </a:p>
          <a:p>
            <a:pPr algn="r"/>
            <a:r>
              <a:rPr lang="sk-SK" dirty="0" err="1" smtClean="0">
                <a:solidFill>
                  <a:schemeClr val="tx1"/>
                </a:solidFill>
              </a:rPr>
              <a:t>jsimko</a:t>
            </a:r>
            <a:r>
              <a:rPr lang="en-US" dirty="0" smtClean="0">
                <a:solidFill>
                  <a:schemeClr val="tx1"/>
                </a:solidFill>
              </a:rPr>
              <a:t>@</a:t>
            </a:r>
            <a:r>
              <a:rPr lang="en-US" dirty="0" err="1" smtClean="0">
                <a:solidFill>
                  <a:schemeClr val="tx1"/>
                </a:solidFill>
              </a:rPr>
              <a:t>fiit.stuba.sk</a:t>
            </a:r>
            <a:endParaRPr lang="sk-S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Eric Duval: Research 2.0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sk-SK" dirty="0" err="1" smtClean="0"/>
              <a:t>ôzne</a:t>
            </a:r>
            <a:r>
              <a:rPr lang="sk-SK" dirty="0" smtClean="0"/>
              <a:t> </a:t>
            </a:r>
            <a:r>
              <a:rPr lang="sk-SK" dirty="0" err="1" smtClean="0"/>
              <a:t>vizualizačné</a:t>
            </a:r>
            <a:r>
              <a:rPr lang="sk-SK" dirty="0" smtClean="0"/>
              <a:t> nástroje na podporu spolupráce výskumníkov a prehliadanie priestoru vedeckých článkov</a:t>
            </a:r>
          </a:p>
          <a:p>
            <a:pPr>
              <a:buNone/>
            </a:pPr>
            <a:endParaRPr lang="en-US" dirty="0" smtClean="0"/>
          </a:p>
          <a:p>
            <a:endParaRPr lang="sk-SK" dirty="0"/>
          </a:p>
        </p:txBody>
      </p:sp>
      <p:pic>
        <p:nvPicPr>
          <p:cNvPr id="4" name="Obrázok 3" descr="slide-35-102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4578" name="Picture 2" descr="http://image.slidesharecdn.com/20120905research2-120905045644-phpapp02/95/slide-42-1024.jpg?134683904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1506" name="Picture 2" descr="http://image.slidesharecdn.com/20120905research2-120905045644-phpapp02/95/slide-44-1024.jpg?134683904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Materi</a:t>
            </a:r>
            <a:r>
              <a:rPr lang="sk-SK" dirty="0" err="1" smtClean="0"/>
              <a:t>ály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>
                <a:hlinkClick r:id="rId2"/>
              </a:rPr>
              <a:t>http://www.slideshare.net/erik.duval/research20-14175163</a:t>
            </a:r>
            <a:endParaRPr lang="sk-SK" dirty="0" smtClean="0"/>
          </a:p>
          <a:p>
            <a:pPr>
              <a:buNone/>
            </a:pPr>
            <a:endParaRPr lang="sk-SK" dirty="0"/>
          </a:p>
          <a:p>
            <a:pPr>
              <a:buNone/>
            </a:pPr>
            <a:r>
              <a:rPr lang="sk-SK" dirty="0" smtClean="0">
                <a:hlinkClick r:id="rId3"/>
              </a:rPr>
              <a:t>http://atinyarm.appspot.com/</a:t>
            </a:r>
            <a:endParaRPr lang="en-US" dirty="0" smtClean="0"/>
          </a:p>
          <a:p>
            <a:pPr>
              <a:buNone/>
            </a:pPr>
            <a:endParaRPr lang="sk-SK" dirty="0"/>
          </a:p>
          <a:p>
            <a:pPr>
              <a:buNone/>
            </a:pPr>
            <a:r>
              <a:rPr lang="sk-SK" dirty="0" smtClean="0"/>
              <a:t>Zborník v úložisku </a:t>
            </a:r>
            <a:r>
              <a:rPr lang="sk-SK" dirty="0" err="1" smtClean="0"/>
              <a:t>PeWe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r>
              <a:rPr lang="sk-SK" sz="7200" dirty="0" err="1" smtClean="0"/>
              <a:t>Graz</a:t>
            </a:r>
            <a:endParaRPr lang="sk-SK" sz="7200" dirty="0"/>
          </a:p>
        </p:txBody>
      </p:sp>
      <p:pic>
        <p:nvPicPr>
          <p:cNvPr id="5" name="Obrázok 4" descr="IMG_179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65658" y="0"/>
            <a:ext cx="3078342" cy="4104456"/>
          </a:xfrm>
          <a:prstGeom prst="rect">
            <a:avLst/>
          </a:prstGeom>
        </p:spPr>
      </p:pic>
      <p:pic>
        <p:nvPicPr>
          <p:cNvPr id="6" name="Obrázok 5" descr="IMG_181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3078342" cy="4104456"/>
          </a:xfrm>
          <a:prstGeom prst="rect">
            <a:avLst/>
          </a:prstGeom>
        </p:spPr>
      </p:pic>
      <p:pic>
        <p:nvPicPr>
          <p:cNvPr id="7" name="Obrázok 6" descr="IMG_188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8" name="Obrázok 7" descr="IMG_178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pic>
        <p:nvPicPr>
          <p:cNvPr id="10" name="Obrázok 9" descr="IMG_174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059832" y="1316766"/>
            <a:ext cx="3024336" cy="3984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IMG_188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87599" y="3501008"/>
            <a:ext cx="4187957" cy="3140968"/>
          </a:xfrm>
          <a:prstGeom prst="rect">
            <a:avLst/>
          </a:prstGeom>
        </p:spPr>
      </p:pic>
      <p:pic>
        <p:nvPicPr>
          <p:cNvPr id="7" name="Obrázok 6" descr="IMG_188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87599" y="188640"/>
            <a:ext cx="4187957" cy="3140968"/>
          </a:xfrm>
          <a:prstGeom prst="rect">
            <a:avLst/>
          </a:prstGeom>
        </p:spPr>
      </p:pic>
      <p:pic>
        <p:nvPicPr>
          <p:cNvPr id="9" name="Obrázok 8" descr="IMG_188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5111" y="3501008"/>
            <a:ext cx="4187957" cy="3140968"/>
          </a:xfrm>
          <a:prstGeom prst="rect">
            <a:avLst/>
          </a:prstGeom>
        </p:spPr>
      </p:pic>
      <p:pic>
        <p:nvPicPr>
          <p:cNvPr id="10" name="Obrázok 9" descr="IMG_188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95111" y="188640"/>
            <a:ext cx="4187957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IMG_176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87518"/>
          </a:xfrm>
        </p:spPr>
      </p:pic>
      <p:sp>
        <p:nvSpPr>
          <p:cNvPr id="6" name="Tvar L 5"/>
          <p:cNvSpPr/>
          <p:nvPr/>
        </p:nvSpPr>
        <p:spPr>
          <a:xfrm>
            <a:off x="-108520" y="2996952"/>
            <a:ext cx="9433048" cy="4032448"/>
          </a:xfrm>
          <a:prstGeom prst="corner">
            <a:avLst>
              <a:gd name="adj1" fmla="val 73222"/>
              <a:gd name="adj2" fmla="val 107182"/>
            </a:avLst>
          </a:prstGeom>
          <a:solidFill>
            <a:schemeClr val="bg1">
              <a:lumMod val="9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var L 6"/>
          <p:cNvSpPr/>
          <p:nvPr/>
        </p:nvSpPr>
        <p:spPr>
          <a:xfrm rot="10800000">
            <a:off x="0" y="0"/>
            <a:ext cx="9433048" cy="4077072"/>
          </a:xfrm>
          <a:prstGeom prst="corner">
            <a:avLst>
              <a:gd name="adj1" fmla="val 73463"/>
              <a:gd name="adj2" fmla="val 27721"/>
            </a:avLst>
          </a:prstGeom>
          <a:solidFill>
            <a:schemeClr val="bg1">
              <a:lumMod val="9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obsahu 7" descr="cloud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7504" y="116632"/>
            <a:ext cx="8934861" cy="3888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Eric Duval: </a:t>
            </a:r>
            <a:r>
              <a:rPr lang="sk-SK" dirty="0" err="1" smtClean="0"/>
              <a:t>Learning</a:t>
            </a:r>
            <a:r>
              <a:rPr lang="sk-SK" dirty="0" smtClean="0"/>
              <a:t> </a:t>
            </a:r>
            <a:r>
              <a:rPr lang="sk-SK" dirty="0" err="1" smtClean="0"/>
              <a:t>Dashboards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Ako vytvoriť pre učiteľov a študentov rozumné rozhranie ich elektronického nástroja na podporu výučby?</a:t>
            </a:r>
            <a:endParaRPr lang="en-US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IMG_183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age.slidesharecdn.com/20120905laiknowgraz-120905045543-phpapp01/95/slide-19-1024.jpg?134685427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611560" y="2420888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9600" dirty="0" smtClean="0">
                <a:solidFill>
                  <a:srgbClr val="FF0000"/>
                </a:solidFill>
              </a:rPr>
              <a:t>Takto nie</a:t>
            </a:r>
            <a:endParaRPr lang="sk-SK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8674" name="Picture 2" descr="http://image.slidesharecdn.com/20120905laiknowgraz-120905045543-phpapp01/95/slide-40-1024.jpg?134685427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9698" name="Picture 2" descr="http://image.slidesharecdn.com/20120905laiknowgraz-120905045543-phpapp01/95/slide-41-1024.jpg?134685427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Eric Duval: Research 2.0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Význam pre nás</a:t>
            </a:r>
          </a:p>
          <a:p>
            <a:pPr lvl="1"/>
            <a:r>
              <a:rPr lang="sk-SK" dirty="0" smtClean="0"/>
              <a:t>Sme výskumníci</a:t>
            </a:r>
          </a:p>
          <a:p>
            <a:pPr lvl="1"/>
            <a:r>
              <a:rPr lang="sk-SK" dirty="0" smtClean="0"/>
              <a:t>Riešime </a:t>
            </a:r>
            <a:r>
              <a:rPr lang="sk-SK" dirty="0" err="1" smtClean="0"/>
              <a:t>tradice</a:t>
            </a:r>
            <a:endParaRPr lang="sk-SK" dirty="0" smtClean="0"/>
          </a:p>
          <a:p>
            <a:r>
              <a:rPr lang="en-US" dirty="0" smtClean="0"/>
              <a:t>“There is too much to read!”</a:t>
            </a:r>
          </a:p>
          <a:p>
            <a:r>
              <a:rPr lang="en-US" dirty="0" smtClean="0"/>
              <a:t>“Reading faster is not the solution”</a:t>
            </a:r>
          </a:p>
          <a:p>
            <a:r>
              <a:rPr lang="en-US" dirty="0" smtClean="0"/>
              <a:t>“Are you sure you never miss a relevant paper (or a tweet, blog post, update…)?”</a:t>
            </a:r>
          </a:p>
          <a:p>
            <a:r>
              <a:rPr lang="en-US" dirty="0" smtClean="0"/>
              <a:t>“Do you know who is reading, citing your work?”</a:t>
            </a:r>
            <a:endParaRPr lang="sk-SK" dirty="0" smtClean="0"/>
          </a:p>
          <a:p>
            <a:r>
              <a:rPr lang="sk-SK" b="1" u="sng" dirty="0" err="1" smtClean="0"/>
              <a:t>Information</a:t>
            </a:r>
            <a:r>
              <a:rPr lang="sk-SK" b="1" u="sng" dirty="0" smtClean="0"/>
              <a:t> </a:t>
            </a:r>
            <a:r>
              <a:rPr lang="sk-SK" b="1" u="sng" dirty="0" err="1" smtClean="0"/>
              <a:t>overload</a:t>
            </a:r>
            <a:r>
              <a:rPr lang="sk-SK" b="1" u="sng" dirty="0" smtClean="0"/>
              <a:t> = filter </a:t>
            </a:r>
            <a:r>
              <a:rPr lang="sk-SK" b="1" u="sng" dirty="0" err="1" smtClean="0"/>
              <a:t>failure</a:t>
            </a:r>
            <a:endParaRPr lang="en-US" b="1" u="sng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dirty="0" err="1" smtClean="0"/>
              <a:t>Not</a:t>
            </a:r>
            <a:r>
              <a:rPr lang="sk-SK" sz="6600" dirty="0" smtClean="0"/>
              <a:t> </a:t>
            </a:r>
            <a:r>
              <a:rPr lang="sk-SK" sz="6600" dirty="0" err="1" smtClean="0"/>
              <a:t>that</a:t>
            </a:r>
            <a:r>
              <a:rPr lang="sk-SK" sz="6600" dirty="0" smtClean="0"/>
              <a:t> </a:t>
            </a:r>
            <a:r>
              <a:rPr lang="sk-SK" sz="6600" dirty="0" err="1" smtClean="0"/>
              <a:t>easy</a:t>
            </a:r>
            <a:r>
              <a:rPr lang="sk-SK" sz="6600" dirty="0" smtClean="0"/>
              <a:t>:</a:t>
            </a:r>
            <a:endParaRPr lang="sk-SK" sz="6600" dirty="0"/>
          </a:p>
        </p:txBody>
      </p:sp>
      <p:pic>
        <p:nvPicPr>
          <p:cNvPr id="4" name="Zástupný symbol obsahu 3" descr="comic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-108520" y="1714737"/>
            <a:ext cx="9439180" cy="42345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130</Words>
  <Application>Microsoft Office PowerPoint</Application>
  <PresentationFormat>Prezentácia na obrazovke (4:3)</PresentationFormat>
  <Paragraphs>26</Paragraphs>
  <Slides>16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Motív Office</vt:lpstr>
      <vt:lpstr>I-Know, I-Semantics, Graz, 2012</vt:lpstr>
      <vt:lpstr>Snímka 2</vt:lpstr>
      <vt:lpstr>Eric Duval: Learning Dashboards</vt:lpstr>
      <vt:lpstr>Snímka 4</vt:lpstr>
      <vt:lpstr>Snímka 5</vt:lpstr>
      <vt:lpstr>Snímka 6</vt:lpstr>
      <vt:lpstr>Snímka 7</vt:lpstr>
      <vt:lpstr>Eric Duval: Research 2.0</vt:lpstr>
      <vt:lpstr>Not that easy:</vt:lpstr>
      <vt:lpstr>Eric Duval: Research 2.0</vt:lpstr>
      <vt:lpstr>Snímka 11</vt:lpstr>
      <vt:lpstr>Snímka 12</vt:lpstr>
      <vt:lpstr>Materiály</vt:lpstr>
      <vt:lpstr>Graz</vt:lpstr>
      <vt:lpstr>Snímka 15</vt:lpstr>
      <vt:lpstr>Snímka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kUbb</dc:creator>
  <cp:lastModifiedBy>kUbb</cp:lastModifiedBy>
  <cp:revision>23</cp:revision>
  <dcterms:created xsi:type="dcterms:W3CDTF">2012-10-01T21:03:48Z</dcterms:created>
  <dcterms:modified xsi:type="dcterms:W3CDTF">2012-10-01T23:51:05Z</dcterms:modified>
</cp:coreProperties>
</file>