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F3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9. 12. 2014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0" y="1714488"/>
            <a:ext cx="4572000" cy="5000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k-SK" sz="2400" dirty="0" smtClean="0"/>
              <a:t>RECOMMENDATIONS</a:t>
            </a:r>
            <a:endParaRPr lang="sk-SK" sz="2400" dirty="0"/>
          </a:p>
        </p:txBody>
      </p:sp>
      <p:sp>
        <p:nvSpPr>
          <p:cNvPr id="6" name="Obdélník 5"/>
          <p:cNvSpPr/>
          <p:nvPr/>
        </p:nvSpPr>
        <p:spPr>
          <a:xfrm>
            <a:off x="0" y="2285992"/>
            <a:ext cx="9144000" cy="78581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PREZENTÁCIA PERSONALIZOVANÝCH ODPORÚČANÍ V PROSTREDÍ WEBU</a:t>
            </a:r>
            <a:endParaRPr lang="sk-SK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918040" y="5214950"/>
            <a:ext cx="3225959" cy="6429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dirty="0" smtClean="0"/>
              <a:t> MARTIN SVRČEK</a:t>
            </a:r>
            <a:endParaRPr lang="sk-SK" dirty="0"/>
          </a:p>
        </p:txBody>
      </p:sp>
      <p:sp>
        <p:nvSpPr>
          <p:cNvPr id="8" name="Obdélník 7"/>
          <p:cNvSpPr/>
          <p:nvPr/>
        </p:nvSpPr>
        <p:spPr>
          <a:xfrm>
            <a:off x="5072066" y="6000768"/>
            <a:ext cx="4071934" cy="642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dirty="0" smtClean="0"/>
              <a:t> Ing. MICHAL KOMPAN, PhD.</a:t>
            </a:r>
            <a:endParaRPr lang="sk-SK" dirty="0"/>
          </a:p>
        </p:txBody>
      </p:sp>
      <p:pic>
        <p:nvPicPr>
          <p:cNvPr id="9" name="Obrázek 8" descr="Account and Control 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6412" y="6000768"/>
            <a:ext cx="607588" cy="607588"/>
          </a:xfrm>
          <a:prstGeom prst="rect">
            <a:avLst/>
          </a:prstGeom>
        </p:spPr>
      </p:pic>
      <p:pic>
        <p:nvPicPr>
          <p:cNvPr id="10" name="Obrázek 9" descr="Account and Control 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6412" y="5214950"/>
            <a:ext cx="607588" cy="607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TextovéPole 4"/>
          <p:cNvSpPr txBox="1"/>
          <p:nvPr/>
        </p:nvSpPr>
        <p:spPr>
          <a:xfrm>
            <a:off x="2357422" y="1857364"/>
            <a:ext cx="5143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400" b="1" dirty="0" smtClean="0">
                <a:solidFill>
                  <a:schemeClr val="bg1"/>
                </a:solidFill>
                <a:latin typeface="Segoe UI Semilight" pitchFamily="34" charset="0"/>
                <a:cs typeface="Segoe UI Semilight" pitchFamily="34" charset="0"/>
              </a:rPr>
              <a:t>PERSONALIZOVANÉ </a:t>
            </a:r>
            <a:br>
              <a:rPr lang="sk-SK" sz="4400" b="1" dirty="0" smtClean="0">
                <a:solidFill>
                  <a:schemeClr val="bg1"/>
                </a:solidFill>
                <a:latin typeface="Segoe UI Semilight" pitchFamily="34" charset="0"/>
                <a:cs typeface="Segoe UI Semilight" pitchFamily="34" charset="0"/>
              </a:rPr>
            </a:br>
            <a:r>
              <a:rPr lang="sk-SK" sz="4400" b="1" dirty="0" smtClean="0">
                <a:solidFill>
                  <a:schemeClr val="bg1"/>
                </a:solidFill>
                <a:latin typeface="Segoe UI Semilight" pitchFamily="34" charset="0"/>
                <a:cs typeface="Segoe UI Semilight" pitchFamily="34" charset="0"/>
              </a:rPr>
              <a:t>ODPORÚČANIE</a:t>
            </a:r>
            <a:endParaRPr lang="sk-SK" sz="4400" b="1" dirty="0">
              <a:solidFill>
                <a:schemeClr val="bg1"/>
              </a:solidFill>
              <a:latin typeface="Segoe UI Semilight" pitchFamily="34" charset="0"/>
              <a:cs typeface="Segoe UI Semilight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428860" y="3429000"/>
            <a:ext cx="2714644" cy="1428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Nedôvera používateľov</a:t>
            </a:r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286380" y="3429000"/>
            <a:ext cx="2714644" cy="1428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Potreba transparentnosti</a:t>
            </a:r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85786" y="3429000"/>
            <a:ext cx="1500166" cy="1428760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3429000"/>
            <a:ext cx="642846" cy="1428760"/>
          </a:xfrm>
          <a:prstGeom prst="rect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85786" y="1857364"/>
            <a:ext cx="1500166" cy="1428760"/>
          </a:xfrm>
          <a:prstGeom prst="rect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286380" y="5000636"/>
            <a:ext cx="2714644" cy="1428760"/>
          </a:xfrm>
          <a:prstGeom prst="rect">
            <a:avLst/>
          </a:prstGeom>
          <a:solidFill>
            <a:srgbClr val="92D05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8143900" y="5000636"/>
            <a:ext cx="1000100" cy="1428760"/>
          </a:xfrm>
          <a:prstGeom prst="rect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2143076" y="4714860"/>
            <a:ext cx="2714644" cy="14287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Technika</a:t>
            </a:r>
            <a:br>
              <a:rPr lang="sk-S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odporúčania</a:t>
            </a:r>
            <a:endParaRPr lang="sk-SK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072066" y="5429240"/>
            <a:ext cx="2714644" cy="14287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Vizualizácia</a:t>
            </a:r>
            <a:endParaRPr lang="sk-SK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85754" y="3071786"/>
            <a:ext cx="2714644" cy="14287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Doména</a:t>
            </a:r>
            <a:endParaRPr lang="sk-SK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429356" y="3786166"/>
            <a:ext cx="2714644" cy="14287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Vysvetľovanie</a:t>
            </a:r>
            <a:endParaRPr lang="sk-SK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4714884"/>
            <a:ext cx="1928794" cy="1428760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6357958"/>
            <a:ext cx="1928794" cy="500042"/>
          </a:xfrm>
          <a:prstGeom prst="rect">
            <a:avLst/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143108" y="6357958"/>
            <a:ext cx="2714644" cy="500042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8001024" y="5429264"/>
            <a:ext cx="1142976" cy="1428736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429388" y="3000372"/>
            <a:ext cx="1071570" cy="571480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715272" y="3000372"/>
            <a:ext cx="1428728" cy="571480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7715272" y="1500174"/>
            <a:ext cx="1428728" cy="1285860"/>
          </a:xfrm>
          <a:prstGeom prst="rect">
            <a:avLst/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0" y="3071810"/>
            <a:ext cx="571440" cy="1428760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5072066" y="4714884"/>
            <a:ext cx="1142976" cy="500042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0" y="1428736"/>
            <a:ext cx="1928794" cy="1428760"/>
          </a:xfrm>
          <a:prstGeom prst="rect">
            <a:avLst/>
          </a:prstGeom>
          <a:solidFill>
            <a:schemeClr val="tx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0" y="0"/>
            <a:ext cx="1428728" cy="1285860"/>
          </a:xfrm>
          <a:prstGeom prst="rect">
            <a:avLst/>
          </a:prstGeom>
          <a:solidFill>
            <a:schemeClr val="tx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786182" y="328612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5400" b="1" dirty="0" smtClean="0">
                <a:solidFill>
                  <a:schemeClr val="bg1"/>
                </a:solidFill>
                <a:latin typeface="Segoe UI Semilight" pitchFamily="34" charset="0"/>
                <a:cs typeface="Segoe UI Semilight" pitchFamily="34" charset="0"/>
              </a:rPr>
              <a:t>ZÁMER</a:t>
            </a:r>
            <a:endParaRPr lang="sk-SK" sz="5400" b="1" dirty="0">
              <a:solidFill>
                <a:schemeClr val="bg1"/>
              </a:solidFill>
              <a:latin typeface="Segoe UI Semilight" pitchFamily="34" charset="0"/>
              <a:cs typeface="Segoe UI Semi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2071670" y="1571612"/>
            <a:ext cx="6357982" cy="464347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élník 5"/>
          <p:cNvSpPr/>
          <p:nvPr/>
        </p:nvSpPr>
        <p:spPr>
          <a:xfrm>
            <a:off x="5643570" y="1714488"/>
            <a:ext cx="2633682" cy="11334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bg1"/>
                </a:solidFill>
              </a:rPr>
              <a:t>KONTEXT</a:t>
            </a:r>
            <a:endParaRPr lang="sk-SK" sz="2400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14546" y="3286124"/>
            <a:ext cx="2633682" cy="11334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bg1"/>
                </a:solidFill>
              </a:rPr>
              <a:t>PERSONALIZOVANÉ VYSVETLENIA</a:t>
            </a:r>
            <a:endParaRPr lang="sk-SK" sz="2400" dirty="0">
              <a:solidFill>
                <a:schemeClr val="bg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643570" y="4929198"/>
            <a:ext cx="2633682" cy="11334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bg1"/>
                </a:solidFill>
              </a:rPr>
              <a:t>KOMENZÁCIA ZLÝCH ODPORÚČANÍ</a:t>
            </a:r>
            <a:endParaRPr lang="sk-SK" sz="2400" dirty="0">
              <a:solidFill>
                <a:schemeClr val="bg1"/>
              </a:solidFill>
            </a:endParaRPr>
          </a:p>
        </p:txBody>
      </p:sp>
      <p:cxnSp>
        <p:nvCxnSpPr>
          <p:cNvPr id="10" name="Přímá spojovací čára 9"/>
          <p:cNvCxnSpPr>
            <a:stCxn id="6" idx="2"/>
            <a:endCxn id="7" idx="3"/>
          </p:cNvCxnSpPr>
          <p:nvPr/>
        </p:nvCxnSpPr>
        <p:spPr>
          <a:xfrm rot="5400000">
            <a:off x="5401873" y="2294328"/>
            <a:ext cx="1004894" cy="21121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stCxn id="8" idx="0"/>
            <a:endCxn id="7" idx="3"/>
          </p:cNvCxnSpPr>
          <p:nvPr/>
        </p:nvCxnSpPr>
        <p:spPr>
          <a:xfrm rot="16200000" flipV="1">
            <a:off x="5366154" y="3334940"/>
            <a:ext cx="1076332" cy="211218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stCxn id="6" idx="2"/>
            <a:endCxn id="8" idx="0"/>
          </p:cNvCxnSpPr>
          <p:nvPr/>
        </p:nvCxnSpPr>
        <p:spPr>
          <a:xfrm rot="5400000">
            <a:off x="5919798" y="3888585"/>
            <a:ext cx="2081226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2071670" y="0"/>
            <a:ext cx="6357982" cy="142873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/>
              <a:t>OBLASTI ZÁUJMU</a:t>
            </a:r>
            <a:endParaRPr lang="sk-SK" sz="4000" dirty="0"/>
          </a:p>
        </p:txBody>
      </p:sp>
      <p:sp>
        <p:nvSpPr>
          <p:cNvPr id="22" name="Obdélník 21"/>
          <p:cNvSpPr/>
          <p:nvPr/>
        </p:nvSpPr>
        <p:spPr>
          <a:xfrm>
            <a:off x="2214546" y="4929198"/>
            <a:ext cx="2633682" cy="11334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bg1"/>
                </a:solidFill>
              </a:rPr>
              <a:t>PREZENTÁCIA VYSVETLENÍ</a:t>
            </a:r>
            <a:endParaRPr lang="sk-SK" sz="2400" dirty="0">
              <a:solidFill>
                <a:schemeClr val="bg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2214546" y="1714488"/>
            <a:ext cx="2633682" cy="11334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dirty="0" smtClean="0">
                <a:solidFill>
                  <a:schemeClr val="bg1"/>
                </a:solidFill>
              </a:rPr>
              <a:t>PREZENTÁCIA ODPORÚČANÍ</a:t>
            </a:r>
            <a:endParaRPr lang="sk-SK" sz="2400" dirty="0">
              <a:solidFill>
                <a:schemeClr val="bg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0" y="1571612"/>
            <a:ext cx="1928794" cy="1285860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000" dirty="0"/>
          </a:p>
        </p:txBody>
      </p:sp>
      <p:sp>
        <p:nvSpPr>
          <p:cNvPr id="29" name="Obdélník 28"/>
          <p:cNvSpPr/>
          <p:nvPr/>
        </p:nvSpPr>
        <p:spPr>
          <a:xfrm>
            <a:off x="2071670" y="6357958"/>
            <a:ext cx="6357950" cy="500042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000" dirty="0"/>
          </a:p>
        </p:txBody>
      </p:sp>
      <p:sp>
        <p:nvSpPr>
          <p:cNvPr id="30" name="Obdélník 29"/>
          <p:cNvSpPr/>
          <p:nvPr/>
        </p:nvSpPr>
        <p:spPr>
          <a:xfrm>
            <a:off x="8572528" y="6357958"/>
            <a:ext cx="571472" cy="500042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000" dirty="0"/>
          </a:p>
        </p:txBody>
      </p:sp>
      <p:sp>
        <p:nvSpPr>
          <p:cNvPr id="31" name="Obdélník 30"/>
          <p:cNvSpPr/>
          <p:nvPr/>
        </p:nvSpPr>
        <p:spPr>
          <a:xfrm>
            <a:off x="8572528" y="4929198"/>
            <a:ext cx="571472" cy="1285884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000" dirty="0"/>
          </a:p>
        </p:txBody>
      </p:sp>
      <p:sp>
        <p:nvSpPr>
          <p:cNvPr id="32" name="Obdélník 31"/>
          <p:cNvSpPr/>
          <p:nvPr/>
        </p:nvSpPr>
        <p:spPr>
          <a:xfrm>
            <a:off x="0" y="0"/>
            <a:ext cx="1928794" cy="1428736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40</Words>
  <PresentationFormat>Předvádění na obrazovce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</dc:creator>
  <cp:lastModifiedBy>Martin</cp:lastModifiedBy>
  <cp:revision>21</cp:revision>
  <dcterms:created xsi:type="dcterms:W3CDTF">2014-12-08T08:57:23Z</dcterms:created>
  <dcterms:modified xsi:type="dcterms:W3CDTF">2014-12-09T08:10:59Z</dcterms:modified>
</cp:coreProperties>
</file>