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6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/>
    <p:restoredTop sz="95288"/>
  </p:normalViewPr>
  <p:slideViewPr>
    <p:cSldViewPr snapToGrid="0" snapToObjects="1">
      <p:cViewPr varScale="1">
        <p:scale>
          <a:sx n="93" d="100"/>
          <a:sy n="93" d="100"/>
        </p:scale>
        <p:origin x="7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B42A8-7880-5842-B4AC-C984C2F680F0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8A1BC-4AAB-DB40-8BD7-317F095A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5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8A1BC-4AAB-DB40-8BD7-317F095AFB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8A1BC-4AAB-DB40-8BD7-317F095AFB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45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481D-4A03-6142-ABE6-60EB3BBD1A80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82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4E06-DEB4-344E-847C-F6E0A4C57006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68A9-7A20-D64B-85C8-60DC6A1F2507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0060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BBE0-843E-0E4A-9502-90519375909A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35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FDCFB-BD20-9246-9AA6-C44C03C4BAFF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8270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ECCC-9182-1D42-AC8B-17253675B6CF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52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63D-CC95-1F4C-AB25-376C05AB9C2E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47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07B1-1433-9A4E-9429-AA23EDC47EDC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C3ED-FDB3-EC4A-A31B-B50DD3B67B12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1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6563-3C14-9F4C-904D-EF6B6CB19374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D854-A8D1-224D-BC8A-156B0F2485CB}" type="datetime1">
              <a:rPr lang="sk-SK" smtClean="0"/>
              <a:t>26.10.15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1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AAA3-FF10-4647-9219-C9DA7DD137FD}" type="datetime1">
              <a:rPr lang="sk-SK" smtClean="0"/>
              <a:t>26.10.15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0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86B3-8D12-5A4B-BC6C-2475982860D8}" type="datetime1">
              <a:rPr lang="sk-SK" smtClean="0"/>
              <a:t>26.10.15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3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5CCB-C879-3B45-B77B-0191F1E4B22B}" type="datetime1">
              <a:rPr lang="sk-SK" smtClean="0"/>
              <a:t>26.10.15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1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E3C6-03C1-AB44-A07A-DBDEC5392890}" type="datetime1">
              <a:rPr lang="sk-SK" smtClean="0"/>
              <a:t>26.10.15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5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8FEA-5790-C64C-BC2B-1C8002BB9396}" type="datetime1">
              <a:rPr lang="sk-SK" smtClean="0"/>
              <a:t>26.10.15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1578-3FA9-4C41-94FE-F22E7986CFB5}" type="datetime1">
              <a:rPr lang="sk-SK" smtClean="0"/>
              <a:t>26.10.15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89B258-9001-2B44-8BE9-FD901D71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3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 </a:t>
            </a:r>
            <a:r>
              <a:rPr lang="en-US" dirty="0" err="1" smtClean="0"/>
              <a:t>používate</a:t>
            </a:r>
            <a:r>
              <a:rPr lang="sk-SK" dirty="0" smtClean="0"/>
              <a:t>ľa s webovým prehliadačom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Autor</a:t>
            </a:r>
            <a:r>
              <a:rPr lang="en-US" dirty="0" smtClean="0"/>
              <a:t>: </a:t>
            </a:r>
            <a:r>
              <a:rPr lang="en-US" dirty="0" err="1" smtClean="0"/>
              <a:t>Miroslav</a:t>
            </a:r>
            <a:r>
              <a:rPr lang="en-US" dirty="0" smtClean="0"/>
              <a:t> </a:t>
            </a:r>
            <a:r>
              <a:rPr lang="en-US" dirty="0" err="1" smtClean="0"/>
              <a:t>Hurajt</a:t>
            </a:r>
            <a:endParaRPr lang="en-US" dirty="0" smtClean="0"/>
          </a:p>
          <a:p>
            <a:pPr algn="ctr"/>
            <a:r>
              <a:rPr lang="en-US" dirty="0" err="1" smtClean="0"/>
              <a:t>Vedenie</a:t>
            </a:r>
            <a:r>
              <a:rPr lang="en-US" dirty="0" smtClean="0"/>
              <a:t>: </a:t>
            </a:r>
            <a:r>
              <a:rPr lang="en-US" dirty="0" err="1" smtClean="0"/>
              <a:t>Ing</a:t>
            </a:r>
            <a:r>
              <a:rPr lang="en-US" dirty="0" smtClean="0"/>
              <a:t>. Martin </a:t>
            </a:r>
            <a:r>
              <a:rPr lang="en-US" dirty="0" err="1" smtClean="0"/>
              <a:t>Labaj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 flipH="1">
            <a:off x="11116657" y="6192980"/>
            <a:ext cx="1075343" cy="1108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31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Predstavenie</a:t>
            </a:r>
            <a:r>
              <a:rPr lang="en-US" dirty="0" smtClean="0"/>
              <a:t> </a:t>
            </a:r>
            <a:r>
              <a:rPr lang="en-US" dirty="0" err="1" smtClean="0"/>
              <a:t>témy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Realizované </a:t>
            </a:r>
            <a:r>
              <a:rPr lang="sk-SK" sz="2000" dirty="0" smtClean="0"/>
              <a:t>mnohé </a:t>
            </a:r>
            <a:r>
              <a:rPr lang="sk-SK" sz="2000" dirty="0" smtClean="0"/>
              <a:t>výskumy </a:t>
            </a:r>
            <a:r>
              <a:rPr lang="sk-SK" sz="2000" dirty="0" smtClean="0"/>
              <a:t>(rôzne druhy skúmaní)</a:t>
            </a:r>
          </a:p>
          <a:p>
            <a:endParaRPr lang="sk-SK" sz="2000" dirty="0" smtClean="0"/>
          </a:p>
          <a:p>
            <a:r>
              <a:rPr lang="sk-SK" sz="2000" dirty="0" smtClean="0"/>
              <a:t>Prehliadanie </a:t>
            </a:r>
            <a:r>
              <a:rPr lang="sk-SK" sz="2000" dirty="0" smtClean="0"/>
              <a:t>webu – opakujúca sa </a:t>
            </a:r>
            <a:r>
              <a:rPr lang="sk-SK" sz="2000" dirty="0" smtClean="0"/>
              <a:t>aktivita</a:t>
            </a:r>
          </a:p>
          <a:p>
            <a:endParaRPr lang="sk-SK" sz="2000" dirty="0"/>
          </a:p>
          <a:p>
            <a:r>
              <a:rPr lang="sk-SK" sz="2000" dirty="0" smtClean="0"/>
              <a:t>Potvrdenie a sk</a:t>
            </a:r>
            <a:r>
              <a:rPr lang="sk-SK" sz="2000" dirty="0" smtClean="0"/>
              <a:t>úmanie týchto opakujúcich sa aktivít</a:t>
            </a:r>
            <a:endParaRPr lang="sk-SK" sz="2000" dirty="0" smtClean="0"/>
          </a:p>
          <a:p>
            <a:endParaRPr lang="sk-SK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z="1400" smtClean="0"/>
              <a:t>2</a:t>
            </a:fld>
            <a:endParaRPr lang="en-US" sz="14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77333" y="5486400"/>
            <a:ext cx="8383539" cy="920087"/>
          </a:xfrm>
        </p:spPr>
        <p:txBody>
          <a:bodyPr/>
          <a:lstStyle/>
          <a:p>
            <a:r>
              <a:rPr lang="en-US" dirty="0" smtClean="0"/>
              <a:t>Zhang, H. &amp; Zhao, S., 2011. Measuring Web Page </a:t>
            </a:r>
            <a:r>
              <a:rPr lang="en-US" dirty="0" err="1" smtClean="0"/>
              <a:t>Revisitation</a:t>
            </a:r>
            <a:r>
              <a:rPr lang="en-US" dirty="0" smtClean="0"/>
              <a:t> </a:t>
            </a:r>
            <a:r>
              <a:rPr lang="en-US" dirty="0" err="1" smtClean="0"/>
              <a:t>inTabbed</a:t>
            </a:r>
            <a:r>
              <a:rPr lang="en-US" dirty="0" smtClean="0"/>
              <a:t> Browsing. In Proceedings of the 2011 annual conference on Human factors in computing systems - CHI '11. New York, New York, USA: ACM </a:t>
            </a:r>
            <a:r>
              <a:rPr lang="en-US" dirty="0" err="1" smtClean="0"/>
              <a:t>Press,pp</a:t>
            </a:r>
            <a:r>
              <a:rPr lang="en-US" dirty="0" smtClean="0"/>
              <a:t>. 1831-1834.</a:t>
            </a:r>
          </a:p>
          <a:p>
            <a:endParaRPr lang="en-US" dirty="0" smtClean="0"/>
          </a:p>
          <a:p>
            <a:r>
              <a:rPr lang="en-US" dirty="0" smtClean="0"/>
              <a:t>Adar E, </a:t>
            </a:r>
            <a:r>
              <a:rPr lang="en-US" dirty="0" err="1" smtClean="0"/>
              <a:t>Teevan</a:t>
            </a:r>
            <a:r>
              <a:rPr lang="en-US" dirty="0" smtClean="0"/>
              <a:t> J, and </a:t>
            </a:r>
            <a:r>
              <a:rPr lang="en-US" dirty="0" err="1" smtClean="0"/>
              <a:t>Dumais</a:t>
            </a:r>
            <a:r>
              <a:rPr lang="en-US" dirty="0" smtClean="0"/>
              <a:t> ST. Large scale analysis of web </a:t>
            </a:r>
            <a:r>
              <a:rPr lang="en-US" dirty="0" err="1" smtClean="0"/>
              <a:t>revisitation</a:t>
            </a:r>
            <a:r>
              <a:rPr lang="en-US" dirty="0" smtClean="0"/>
              <a:t> patterns. In Proc. CHI 2008, ACM Press (2008), 1197-1206.2.</a:t>
            </a:r>
          </a:p>
          <a:p>
            <a:r>
              <a:rPr lang="en-US" dirty="0" smtClean="0"/>
              <a:t>Zhang, H. &amp; Zhao, S., 2011. Measuring Web Page </a:t>
            </a:r>
            <a:r>
              <a:rPr lang="en-US" dirty="0" err="1" smtClean="0"/>
              <a:t>Revisitation</a:t>
            </a:r>
            <a:r>
              <a:rPr lang="en-US" dirty="0" smtClean="0"/>
              <a:t> </a:t>
            </a:r>
            <a:r>
              <a:rPr lang="en-US" dirty="0" err="1" smtClean="0"/>
              <a:t>inTabbed</a:t>
            </a:r>
            <a:r>
              <a:rPr lang="en-US" dirty="0" smtClean="0"/>
              <a:t> Browsing. In Proceedings of the 2011 annual conference on Human factors in computing systems - CHI '11. New York, New York, USA: ACM </a:t>
            </a:r>
            <a:r>
              <a:rPr lang="en-US" dirty="0" err="1" smtClean="0"/>
              <a:t>Press,pp</a:t>
            </a:r>
            <a:r>
              <a:rPr lang="en-US" dirty="0" smtClean="0"/>
              <a:t>. 1831-1834.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8842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Čomu sa chcem venovať ja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Z</a:t>
            </a:r>
            <a:r>
              <a:rPr lang="sk-SK" sz="2000" dirty="0" smtClean="0"/>
              <a:t>úženie </a:t>
            </a:r>
            <a:r>
              <a:rPr lang="sk-SK" sz="2000" dirty="0" smtClean="0"/>
              <a:t>témy: </a:t>
            </a:r>
            <a:endParaRPr lang="sk-SK" sz="2000" dirty="0"/>
          </a:p>
          <a:p>
            <a:pPr lvl="1"/>
            <a:endParaRPr lang="sk-SK" sz="2000" dirty="0" smtClean="0"/>
          </a:p>
          <a:p>
            <a:pPr lvl="1"/>
            <a:r>
              <a:rPr lang="sk-SK" sz="2000" dirty="0" err="1" smtClean="0"/>
              <a:t>R</a:t>
            </a:r>
            <a:r>
              <a:rPr lang="sk-SK" sz="2000" dirty="0" err="1" smtClean="0"/>
              <a:t>evizitácia</a:t>
            </a:r>
            <a:r>
              <a:rPr lang="sk-SK" sz="2000" dirty="0" smtClean="0"/>
              <a:t> stránok („</a:t>
            </a:r>
            <a:r>
              <a:rPr lang="sk-SK" sz="2000" dirty="0" err="1" smtClean="0"/>
              <a:t>revisitation</a:t>
            </a:r>
            <a:r>
              <a:rPr lang="sk-SK" sz="2000" dirty="0" smtClean="0"/>
              <a:t> </a:t>
            </a:r>
            <a:r>
              <a:rPr lang="sk-SK" sz="2000" dirty="0" err="1" smtClean="0"/>
              <a:t>pages</a:t>
            </a:r>
            <a:r>
              <a:rPr lang="sk-SK" sz="2000" dirty="0" smtClean="0"/>
              <a:t>“)</a:t>
            </a:r>
            <a:endParaRPr lang="sk-SK" sz="2000" dirty="0" smtClean="0"/>
          </a:p>
          <a:p>
            <a:endParaRPr lang="sk-SK" sz="2000" dirty="0" smtClean="0"/>
          </a:p>
          <a:p>
            <a:pPr lvl="1"/>
            <a:r>
              <a:rPr lang="sk-SK" sz="2000" dirty="0" smtClean="0"/>
              <a:t>Analýza </a:t>
            </a:r>
            <a:r>
              <a:rPr lang="sk-SK" sz="2000" dirty="0" err="1" smtClean="0"/>
              <a:t>znovunavštevovacích</a:t>
            </a:r>
            <a:r>
              <a:rPr lang="sk-SK" sz="2000" dirty="0" smtClean="0"/>
              <a:t> </a:t>
            </a:r>
            <a:r>
              <a:rPr lang="sk-SK" sz="2000" dirty="0" smtClean="0"/>
              <a:t>mechanizmov</a:t>
            </a:r>
          </a:p>
          <a:p>
            <a:endParaRPr lang="sk-SK" sz="2000" dirty="0"/>
          </a:p>
          <a:p>
            <a:pPr lvl="1"/>
            <a:r>
              <a:rPr lang="sk-SK" sz="2000" dirty="0" err="1" smtClean="0"/>
              <a:t>Revizitácia</a:t>
            </a:r>
            <a:r>
              <a:rPr lang="sk-SK" sz="2000" dirty="0" smtClean="0"/>
              <a:t> + </a:t>
            </a:r>
            <a:r>
              <a:rPr lang="sk-SK" sz="2000" dirty="0" err="1" smtClean="0"/>
              <a:t>eye</a:t>
            </a:r>
            <a:r>
              <a:rPr lang="sk-SK" sz="2000" dirty="0" smtClean="0"/>
              <a:t> </a:t>
            </a:r>
            <a:r>
              <a:rPr lang="sk-SK" sz="2000" dirty="0" err="1" smtClean="0"/>
              <a:t>tracking</a:t>
            </a:r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Dostupné </a:t>
            </a:r>
            <a:r>
              <a:rPr lang="sk-SK" sz="2000" dirty="0" err="1" smtClean="0"/>
              <a:t>datasety</a:t>
            </a:r>
            <a:r>
              <a:rPr lang="sk-SK" sz="2000" dirty="0" smtClean="0"/>
              <a:t> – </a:t>
            </a:r>
            <a:r>
              <a:rPr lang="sk-SK" sz="2000" dirty="0" err="1" smtClean="0"/>
              <a:t>Brumo</a:t>
            </a:r>
            <a:r>
              <a:rPr lang="sk-SK" sz="2000" dirty="0" smtClean="0"/>
              <a:t>, </a:t>
            </a:r>
            <a:r>
              <a:rPr lang="sk-SK" sz="2000" dirty="0" err="1" smtClean="0"/>
              <a:t>Tabrec</a:t>
            </a:r>
            <a:r>
              <a:rPr lang="sk-SK" sz="2000" dirty="0" smtClean="0"/>
              <a:t>, DOBBS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z="1400" smtClean="0"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55326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Predstavenie</a:t>
            </a:r>
            <a:r>
              <a:rPr lang="en-US" dirty="0" smtClean="0"/>
              <a:t> </a:t>
            </a:r>
            <a:r>
              <a:rPr lang="en-US" dirty="0" err="1" smtClean="0"/>
              <a:t>postupu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Analýza</a:t>
            </a:r>
            <a:r>
              <a:rPr lang="en-US" sz="2000" dirty="0" smtClean="0"/>
              <a:t> </a:t>
            </a:r>
            <a:r>
              <a:rPr lang="en-US" sz="2000" dirty="0" err="1" smtClean="0"/>
              <a:t>datasetov</a:t>
            </a:r>
            <a:r>
              <a:rPr lang="en-US" sz="2000" dirty="0"/>
              <a:t> </a:t>
            </a:r>
            <a:endParaRPr lang="en-US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Príprava </a:t>
            </a:r>
            <a:r>
              <a:rPr lang="sk-SK" sz="2000" dirty="0" smtClean="0"/>
              <a:t>úlohy pre vlastný výskum v UX labe </a:t>
            </a:r>
          </a:p>
          <a:p>
            <a:endParaRPr lang="sk-SK" sz="2000" dirty="0" smtClean="0"/>
          </a:p>
          <a:p>
            <a:r>
              <a:rPr lang="sk-SK" sz="2000" dirty="0" smtClean="0"/>
              <a:t>Vlastný </a:t>
            </a:r>
            <a:r>
              <a:rPr lang="sk-SK" sz="2000" dirty="0" smtClean="0"/>
              <a:t>výskum </a:t>
            </a:r>
          </a:p>
          <a:p>
            <a:endParaRPr lang="sk-SK" sz="2000" dirty="0" smtClean="0"/>
          </a:p>
          <a:p>
            <a:r>
              <a:rPr lang="sk-SK" sz="2000" dirty="0" smtClean="0"/>
              <a:t>Zhodnotenie (výsledky</a:t>
            </a:r>
            <a:r>
              <a:rPr lang="sk-SK" sz="2000" dirty="0" smtClean="0"/>
              <a:t>) a porovnanie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z="1400" smtClean="0"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399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datasetov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Písanie skriptov</a:t>
            </a:r>
          </a:p>
          <a:p>
            <a:endParaRPr lang="sk-SK" sz="2000" dirty="0" smtClean="0"/>
          </a:p>
          <a:p>
            <a:r>
              <a:rPr lang="sk-SK" sz="2000" dirty="0" smtClean="0"/>
              <a:t>Snaha nájsť s</a:t>
            </a:r>
            <a:r>
              <a:rPr lang="sk-SK" sz="2000" dirty="0" smtClean="0"/>
              <a:t>úvislosti s </a:t>
            </a:r>
            <a:r>
              <a:rPr lang="sk-SK" sz="2000" dirty="0" err="1" smtClean="0"/>
              <a:t>revizitáciou</a:t>
            </a:r>
            <a:r>
              <a:rPr lang="sk-SK" sz="2000" dirty="0" smtClean="0"/>
              <a:t> stránok a mechanizmami </a:t>
            </a:r>
            <a:r>
              <a:rPr lang="sk-SK" sz="2000" dirty="0" err="1" smtClean="0"/>
              <a:t>znovunavštívenia</a:t>
            </a:r>
            <a:endParaRPr lang="sk-SK" sz="2000" dirty="0" smtClean="0"/>
          </a:p>
          <a:p>
            <a:pPr lvl="1"/>
            <a:r>
              <a:rPr lang="sk-SK" sz="2000" dirty="0" smtClean="0"/>
              <a:t>Ako často ľudia </a:t>
            </a:r>
            <a:r>
              <a:rPr lang="sk-SK" sz="2000" dirty="0" err="1" smtClean="0"/>
              <a:t>znovunavštevujú</a:t>
            </a:r>
            <a:r>
              <a:rPr lang="sk-SK" sz="2000" dirty="0" smtClean="0"/>
              <a:t> stránky</a:t>
            </a:r>
          </a:p>
          <a:p>
            <a:pPr lvl="1"/>
            <a:r>
              <a:rPr lang="sk-SK" sz="2000" dirty="0" smtClean="0"/>
              <a:t>Koľko času trávia na </a:t>
            </a:r>
            <a:r>
              <a:rPr lang="sk-SK" sz="2000" dirty="0" err="1" smtClean="0"/>
              <a:t>znovunavštívených</a:t>
            </a:r>
            <a:r>
              <a:rPr lang="sk-SK" sz="2000" dirty="0" smtClean="0"/>
              <a:t> stránkach</a:t>
            </a:r>
          </a:p>
          <a:p>
            <a:pPr lvl="1"/>
            <a:r>
              <a:rPr lang="sk-SK" sz="2000" dirty="0" smtClean="0"/>
              <a:t>Akými akciami </a:t>
            </a:r>
            <a:r>
              <a:rPr lang="sk-SK" sz="2000" dirty="0" err="1" smtClean="0"/>
              <a:t>znovunavštevujú</a:t>
            </a:r>
            <a:r>
              <a:rPr lang="sk-SK" sz="2000" dirty="0" smtClean="0"/>
              <a:t> stránky</a:t>
            </a:r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Podklad pre následné pokračovanie</a:t>
            </a:r>
            <a:endParaRPr lang="sk-SK" sz="2000" dirty="0" smtClean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z="1400" smtClean="0"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6415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Experiment – UX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Nadstavba</a:t>
            </a:r>
            <a:r>
              <a:rPr lang="en-US" sz="2000" dirty="0" smtClean="0"/>
              <a:t> a </a:t>
            </a:r>
            <a:r>
              <a:rPr lang="en-US" sz="2000" dirty="0" err="1" smtClean="0"/>
              <a:t>doplnenie</a:t>
            </a:r>
            <a:r>
              <a:rPr lang="en-US" sz="2000" dirty="0" smtClean="0"/>
              <a:t> </a:t>
            </a:r>
            <a:r>
              <a:rPr lang="en-US" sz="2000" dirty="0" err="1" smtClean="0"/>
              <a:t>analýzy</a:t>
            </a:r>
            <a:r>
              <a:rPr lang="en-US" sz="2000" dirty="0" smtClean="0"/>
              <a:t> </a:t>
            </a:r>
            <a:r>
              <a:rPr lang="en-US" sz="2000" dirty="0" err="1" smtClean="0"/>
              <a:t>datasetov</a:t>
            </a:r>
            <a:endParaRPr lang="en-US" sz="2000" dirty="0" smtClean="0"/>
          </a:p>
          <a:p>
            <a:r>
              <a:rPr lang="en-US" sz="2000" dirty="0" err="1" smtClean="0"/>
              <a:t>Sk</a:t>
            </a:r>
            <a:r>
              <a:rPr lang="sk-SK" sz="2000" dirty="0" err="1" smtClean="0"/>
              <a:t>úmanie</a:t>
            </a:r>
            <a:r>
              <a:rPr lang="sk-SK" sz="2000" dirty="0" smtClean="0"/>
              <a:t> „</a:t>
            </a:r>
            <a:r>
              <a:rPr lang="sk-SK" sz="2000" dirty="0" err="1" smtClean="0"/>
              <a:t>areas</a:t>
            </a:r>
            <a:r>
              <a:rPr lang="sk-SK" sz="2000" dirty="0" smtClean="0"/>
              <a:t> of </a:t>
            </a:r>
            <a:r>
              <a:rPr lang="sk-SK" sz="2000" dirty="0" err="1" smtClean="0"/>
              <a:t>interest</a:t>
            </a:r>
            <a:r>
              <a:rPr lang="sk-SK" sz="2000" dirty="0" smtClean="0"/>
              <a:t>“ v spojení s </a:t>
            </a:r>
            <a:r>
              <a:rPr lang="sk-SK" sz="2000" dirty="0" err="1" smtClean="0"/>
              <a:t>revizitáciou</a:t>
            </a:r>
            <a:r>
              <a:rPr lang="sk-SK" sz="2000" dirty="0" smtClean="0"/>
              <a:t> stránok</a:t>
            </a:r>
          </a:p>
          <a:p>
            <a:pPr lvl="1"/>
            <a:r>
              <a:rPr lang="sk-SK" sz="2000" dirty="0" smtClean="0"/>
              <a:t>Ako často ?</a:t>
            </a:r>
          </a:p>
          <a:p>
            <a:pPr lvl="1"/>
            <a:r>
              <a:rPr lang="sk-SK" sz="2000" dirty="0" smtClean="0"/>
              <a:t>Ako dlho ?</a:t>
            </a:r>
          </a:p>
          <a:p>
            <a:pPr lvl="1"/>
            <a:r>
              <a:rPr lang="sk-SK" sz="2000" dirty="0" smtClean="0"/>
              <a:t>Spätné tlačidlo, klikanie na adresy, záložky, listy...</a:t>
            </a:r>
          </a:p>
          <a:p>
            <a:r>
              <a:rPr lang="sk-SK" sz="2000" dirty="0" smtClean="0"/>
              <a:t>2 možnosti realizácie experimentu (kvalita </a:t>
            </a:r>
            <a:r>
              <a:rPr lang="sk-SK" sz="2000" dirty="0" err="1" smtClean="0"/>
              <a:t>vs</a:t>
            </a:r>
            <a:r>
              <a:rPr lang="sk-SK" sz="2000" dirty="0" smtClean="0"/>
              <a:t>. </a:t>
            </a:r>
            <a:r>
              <a:rPr lang="sk-SK" sz="2000" dirty="0"/>
              <a:t>k</a:t>
            </a:r>
            <a:r>
              <a:rPr lang="sk-SK" sz="2000" dirty="0" smtClean="0"/>
              <a:t>vantita)</a:t>
            </a:r>
            <a:endParaRPr lang="sk-SK" sz="2000" dirty="0" smtClean="0"/>
          </a:p>
          <a:p>
            <a:r>
              <a:rPr lang="sk-SK" sz="2000" dirty="0" smtClean="0"/>
              <a:t>Jednotný prehliadač</a:t>
            </a:r>
            <a:endParaRPr lang="sk-SK" sz="2000" dirty="0" smtClean="0"/>
          </a:p>
          <a:p>
            <a:r>
              <a:rPr lang="sk-SK" sz="2000" dirty="0" smtClean="0"/>
              <a:t>Zadanie úlohy, ktorá najviac overí, ako často sa stránky </a:t>
            </a:r>
            <a:r>
              <a:rPr lang="sk-SK" sz="2000" dirty="0" err="1" smtClean="0"/>
              <a:t>revizitujú</a:t>
            </a:r>
            <a:r>
              <a:rPr lang="sk-SK" sz="2000" dirty="0" smtClean="0"/>
              <a:t> v terajšom prehliadači</a:t>
            </a:r>
            <a:endParaRPr lang="sk-SK" sz="2000" dirty="0" smtClean="0"/>
          </a:p>
          <a:p>
            <a:endParaRPr lang="sk-SK" dirty="0" smtClean="0"/>
          </a:p>
          <a:p>
            <a:pPr marL="57150" indent="0">
              <a:buNone/>
            </a:pPr>
            <a:endParaRPr lang="sk-SK" dirty="0" smtClean="0"/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z="1400" smtClean="0"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9237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Zhrnutie</a:t>
            </a:r>
            <a:r>
              <a:rPr lang="en-US" dirty="0" smtClean="0"/>
              <a:t> – </a:t>
            </a:r>
            <a:r>
              <a:rPr lang="en-US" dirty="0" err="1" smtClean="0"/>
              <a:t>výsledok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Analýza</a:t>
            </a:r>
            <a:r>
              <a:rPr lang="en-US" sz="2000" dirty="0" smtClean="0"/>
              <a:t> </a:t>
            </a:r>
            <a:r>
              <a:rPr lang="en-US" sz="2000" dirty="0" err="1" smtClean="0"/>
              <a:t>práce</a:t>
            </a:r>
            <a:r>
              <a:rPr lang="en-US" sz="2000" dirty="0" smtClean="0"/>
              <a:t> </a:t>
            </a:r>
            <a:r>
              <a:rPr lang="en-US" sz="2000" dirty="0" err="1" smtClean="0"/>
              <a:t>používate</a:t>
            </a:r>
            <a:r>
              <a:rPr lang="sk-SK" sz="2000" dirty="0" smtClean="0"/>
              <a:t>ľa pri </a:t>
            </a:r>
            <a:r>
              <a:rPr lang="sk-SK" sz="2000" dirty="0" err="1" smtClean="0"/>
              <a:t>revizitácií</a:t>
            </a:r>
            <a:r>
              <a:rPr lang="sk-SK" sz="2000" dirty="0" smtClean="0"/>
              <a:t> stránok </a:t>
            </a:r>
            <a:r>
              <a:rPr lang="sk-SK" sz="2000" dirty="0" smtClean="0"/>
              <a:t>v spojení s </a:t>
            </a:r>
            <a:r>
              <a:rPr lang="sk-SK" sz="2000" dirty="0" err="1" smtClean="0"/>
              <a:t>eye</a:t>
            </a:r>
            <a:r>
              <a:rPr lang="sk-SK" sz="2000" dirty="0" smtClean="0"/>
              <a:t> </a:t>
            </a:r>
            <a:r>
              <a:rPr lang="sk-SK" sz="2000" dirty="0" err="1" smtClean="0"/>
              <a:t>tracking</a:t>
            </a:r>
            <a:r>
              <a:rPr lang="sk-SK" sz="2000" dirty="0" smtClean="0"/>
              <a:t> výskumom</a:t>
            </a:r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Analýza dostupných a vlastných zdrojov</a:t>
            </a:r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Základ </a:t>
            </a:r>
            <a:r>
              <a:rPr lang="sk-SK" sz="2000" dirty="0" smtClean="0"/>
              <a:t>pre možné implementačné riešenia</a:t>
            </a:r>
          </a:p>
          <a:p>
            <a:endParaRPr lang="sk-SK" sz="2000" dirty="0" smtClean="0"/>
          </a:p>
          <a:p>
            <a:r>
              <a:rPr lang="sk-SK" sz="2000" dirty="0" smtClean="0"/>
              <a:t>Celkový </a:t>
            </a:r>
            <a:r>
              <a:rPr lang="sk-SK" sz="2000" dirty="0" smtClean="0"/>
              <a:t>výsledok, porovnanie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z="1400" smtClean="0"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0809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Priestor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otázky</a:t>
            </a:r>
            <a:r>
              <a:rPr lang="en-US" dirty="0" smtClean="0"/>
              <a:t>, </a:t>
            </a:r>
            <a:r>
              <a:rPr lang="en-US" dirty="0" err="1" smtClean="0"/>
              <a:t>návrhy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dirty="0" err="1" smtClean="0"/>
              <a:t>Revizitácia</a:t>
            </a:r>
            <a:r>
              <a:rPr lang="en-US" sz="2400" dirty="0" smtClean="0"/>
              <a:t> </a:t>
            </a:r>
            <a:r>
              <a:rPr lang="en-US" sz="2400" dirty="0" err="1" smtClean="0"/>
              <a:t>stránok</a:t>
            </a:r>
            <a:r>
              <a:rPr lang="en-US" sz="2400" dirty="0" smtClean="0"/>
              <a:t>, </a:t>
            </a:r>
            <a:r>
              <a:rPr lang="en-US" sz="2400" dirty="0" err="1" smtClean="0"/>
              <a:t>mechanizmy</a:t>
            </a:r>
            <a:r>
              <a:rPr lang="en-US" sz="2400" dirty="0" smtClean="0"/>
              <a:t> </a:t>
            </a:r>
            <a:r>
              <a:rPr lang="en-US" sz="2400" dirty="0" err="1" smtClean="0"/>
              <a:t>znovunavštevovania</a:t>
            </a:r>
            <a:r>
              <a:rPr lang="en-US" sz="2400" dirty="0" smtClean="0"/>
              <a:t>, </a:t>
            </a:r>
            <a:r>
              <a:rPr lang="en-US" sz="2400" dirty="0" err="1" smtClean="0"/>
              <a:t>revizitácia</a:t>
            </a:r>
            <a:r>
              <a:rPr lang="en-US" sz="2400" dirty="0" smtClean="0"/>
              <a:t> </a:t>
            </a:r>
            <a:r>
              <a:rPr lang="sk-SK" sz="2400" dirty="0" smtClean="0"/>
              <a:t>+ </a:t>
            </a:r>
            <a:r>
              <a:rPr lang="sk-SK" sz="2400" dirty="0" err="1" smtClean="0"/>
              <a:t>eye</a:t>
            </a:r>
            <a:r>
              <a:rPr lang="sk-SK" sz="2400" dirty="0" smtClean="0"/>
              <a:t> </a:t>
            </a:r>
            <a:r>
              <a:rPr lang="sk-SK" sz="2400" dirty="0" err="1" smtClean="0"/>
              <a:t>tracking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sk-SK" sz="2400" dirty="0" smtClean="0"/>
              <a:t>Príprava </a:t>
            </a:r>
            <a:r>
              <a:rPr lang="sk-SK" sz="2400" dirty="0" smtClean="0"/>
              <a:t>úlohy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Realizácia</a:t>
            </a:r>
            <a:r>
              <a:rPr lang="en-US" sz="2400" dirty="0" smtClean="0"/>
              <a:t> </a:t>
            </a:r>
            <a:r>
              <a:rPr lang="en-US" sz="2400" dirty="0" err="1" smtClean="0"/>
              <a:t>vlastného</a:t>
            </a:r>
            <a:r>
              <a:rPr lang="en-US" sz="2400" dirty="0" smtClean="0"/>
              <a:t> </a:t>
            </a:r>
            <a:r>
              <a:rPr lang="en-US" sz="2400" dirty="0" err="1" smtClean="0"/>
              <a:t>experimentu</a:t>
            </a:r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3657600" lvl="8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</a:p>
          <a:p>
            <a:pPr marL="3657600" lvl="8" indent="0" algn="r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sz="2200" dirty="0" err="1" smtClean="0"/>
              <a:t>Miroslav</a:t>
            </a:r>
            <a:r>
              <a:rPr lang="en-US" sz="2200" dirty="0" smtClean="0"/>
              <a:t> </a:t>
            </a:r>
            <a:r>
              <a:rPr lang="en-US" sz="2200" dirty="0" err="1" smtClean="0"/>
              <a:t>Hurajt</a:t>
            </a: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B258-9001-2B44-8BE9-FD901D719C41}" type="slidenum">
              <a:rPr lang="en-US" sz="1400" smtClean="0"/>
              <a:t>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18214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465</TotalTime>
  <Words>377</Words>
  <Application>Microsoft Macintosh PowerPoint</Application>
  <PresentationFormat>Widescreen</PresentationFormat>
  <Paragraphs>80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Trebuchet MS</vt:lpstr>
      <vt:lpstr>Wingdings 3</vt:lpstr>
      <vt:lpstr>Arial</vt:lpstr>
      <vt:lpstr>Facet</vt:lpstr>
      <vt:lpstr>Analýza práce používateľa s webovým prehliadačom</vt:lpstr>
      <vt:lpstr>Predstavenie témy</vt:lpstr>
      <vt:lpstr>Čomu sa chcem venovať ja ?</vt:lpstr>
      <vt:lpstr>Predstavenie postupu práce</vt:lpstr>
      <vt:lpstr>Analýza datasetov</vt:lpstr>
      <vt:lpstr>Experiment – UX Lab</vt:lpstr>
      <vt:lpstr>Zhrnutie – výsledok práce</vt:lpstr>
      <vt:lpstr>Priestor na otázky, návrhy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práce používateľa s webovým prehliadačom</dc:title>
  <dc:creator>Miroslav Hurajt</dc:creator>
  <cp:lastModifiedBy>Miroslav Hurajt</cp:lastModifiedBy>
  <cp:revision>26</cp:revision>
  <dcterms:created xsi:type="dcterms:W3CDTF">2015-10-19T20:17:05Z</dcterms:created>
  <dcterms:modified xsi:type="dcterms:W3CDTF">2015-10-26T23:31:11Z</dcterms:modified>
</cp:coreProperties>
</file>