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3" r:id="rId5"/>
    <p:sldId id="265" r:id="rId6"/>
    <p:sldId id="259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6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7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4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7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5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6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7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6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EFDEA-BE87-4549-9498-50387962B159}" type="datetimeFigureOut">
              <a:rPr lang="en-US" smtClean="0"/>
              <a:t>09.Dec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2444F-64E6-462C-889A-62EED6C07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9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6723" y="264636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sk-SK" dirty="0"/>
              <a:t>Analýza sústredenia sa človeka pri práci v informačnom priestore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Detekcia zmeny sústredenia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82" name="Picture 10" descr="http://dailygenius.com/wp-content/uploads/2014/11/procrastination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708"/>
            <a:ext cx="9239250" cy="691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6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Detekcia zmeny sústredenia</a:t>
            </a:r>
            <a:endParaRPr lang="en-US" dirty="0"/>
          </a:p>
        </p:txBody>
      </p:sp>
      <p:pic>
        <p:nvPicPr>
          <p:cNvPr id="2052" name="Picture 4" descr="https://blogs.montclair.edu/gradschoolmsu/files/2013/03/6766664579_250f909d4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39" y="4361236"/>
            <a:ext cx="2780662" cy="185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.ytimg.com/vi/qbE-Unm1cAg/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1" y="1549399"/>
            <a:ext cx="2966100" cy="222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2.ytimg.com/vi/M8lDyvg2B4Q/mqdefaul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098" y="1549399"/>
            <a:ext cx="3954802" cy="222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hegabbypage.files.wordpress.com/2012/11/dorie-scrolling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9"/>
          <a:stretch/>
        </p:blipFill>
        <p:spPr bwMode="auto">
          <a:xfrm>
            <a:off x="4790098" y="4044641"/>
            <a:ext cx="3217008" cy="248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1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Detekcia zmeny sústredenia</a:t>
            </a:r>
            <a:endParaRPr lang="en-US" dirty="0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916" y="1614793"/>
            <a:ext cx="3583681" cy="2333260"/>
          </a:xfrm>
          <a:prstGeom prst="rect">
            <a:avLst/>
          </a:prstGeom>
        </p:spPr>
      </p:pic>
      <p:pic>
        <p:nvPicPr>
          <p:cNvPr id="7178" name="Picture 10" descr="http://cdn.ilovefreesoftware.com/wp-content/uploads/2009/06/download_manycam_fre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85" t="14845" r="26909" b="41916"/>
          <a:stretch/>
        </p:blipFill>
        <p:spPr bwMode="auto">
          <a:xfrm>
            <a:off x="4935660" y="1582248"/>
            <a:ext cx="3071446" cy="228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blogs.montclair.edu/gradschoolmsu/files/2013/03/6766664579_250f909d45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39" y="4361236"/>
            <a:ext cx="2780662" cy="185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thegabbypage.files.wordpress.com/2012/11/dorie-scrolling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9"/>
          <a:stretch/>
        </p:blipFill>
        <p:spPr bwMode="auto">
          <a:xfrm>
            <a:off x="4790098" y="4044641"/>
            <a:ext cx="3217008" cy="248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63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Detekcia zmeny sústredenia</a:t>
            </a:r>
            <a:endParaRPr lang="en-US" dirty="0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47" y="1762002"/>
            <a:ext cx="3583681" cy="2333260"/>
          </a:xfrm>
          <a:prstGeom prst="rect">
            <a:avLst/>
          </a:prstGeom>
        </p:spPr>
      </p:pic>
      <p:pic>
        <p:nvPicPr>
          <p:cNvPr id="7178" name="Picture 10" descr="http://cdn.ilovefreesoftware.com/wp-content/uploads/2009/06/download_manycam_fre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85" t="14845" r="26909" b="41916"/>
          <a:stretch/>
        </p:blipFill>
        <p:spPr bwMode="auto">
          <a:xfrm>
            <a:off x="4978401" y="1762002"/>
            <a:ext cx="3071446" cy="228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://www.cell-spying1.com/monitor_p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407" y="4623753"/>
            <a:ext cx="227647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://sd.keepcalm-o-matic.co.uk/i/keep-calm-and-we-are-here-to-help-you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1" y="4623753"/>
            <a:ext cx="1703892" cy="194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7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Motivovať vrátiť sa k produktívnej činnosti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Motivovať vrátiť sa k produktívnej činnosti</a:t>
            </a:r>
            <a:endParaRPr lang="en-US" dirty="0"/>
          </a:p>
        </p:txBody>
      </p:sp>
      <p:pic>
        <p:nvPicPr>
          <p:cNvPr id="4100" name="Picture 4" descr="http://thecompasspoint.files.wordpress.com/2009/12/learn.gif?w=4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230" y="1971392"/>
            <a:ext cx="6205415" cy="490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12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Motivovať vrátiť sa k produktívnej činnosti</a:t>
            </a:r>
            <a:endParaRPr lang="en-US" dirty="0"/>
          </a:p>
        </p:txBody>
      </p:sp>
      <p:pic>
        <p:nvPicPr>
          <p:cNvPr id="4098" name="Picture 2" descr="http://www.addiction-treatment.com/wp-content/uploads/facebook-Are-you-a-Facebook-addict-Test-and-find-o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694110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unh.edu/connect/sites/unh.edu.connect/files/images/motiva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775" y="2684585"/>
            <a:ext cx="28289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2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357" y="2811341"/>
            <a:ext cx="7886700" cy="1325563"/>
          </a:xfrm>
        </p:spPr>
        <p:txBody>
          <a:bodyPr/>
          <a:lstStyle/>
          <a:p>
            <a:r>
              <a:rPr lang="sk-SK" dirty="0" smtClean="0"/>
              <a:t>Samozrejme, niekedy je dobré aj vypnúť</a:t>
            </a:r>
            <a:endParaRPr lang="en-US" dirty="0"/>
          </a:p>
        </p:txBody>
      </p:sp>
      <p:pic>
        <p:nvPicPr>
          <p:cNvPr id="1026" name="Picture 2" descr="https://cdn3.iconfinder.com/data/icons/interface/100/close_off_1-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684" y="3474122"/>
            <a:ext cx="611188" cy="6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47</Words>
  <Application>Microsoft Office PowerPoint</Application>
  <PresentationFormat>Prezentácia na obrazovke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Office</vt:lpstr>
      <vt:lpstr>Analýza sústredenia sa človeka pri práci v informačnom priestore webu</vt:lpstr>
      <vt:lpstr>Detekcia zmeny sústredenia</vt:lpstr>
      <vt:lpstr>Detekcia zmeny sústredenia</vt:lpstr>
      <vt:lpstr>Detekcia zmeny sústredenia</vt:lpstr>
      <vt:lpstr>Detekcia zmeny sústredenia</vt:lpstr>
      <vt:lpstr>Motivovať vrátiť sa k produktívnej činnosti</vt:lpstr>
      <vt:lpstr>Motivovať vrátiť sa k produktívnej činnosti</vt:lpstr>
      <vt:lpstr>Motivovať vrátiť sa k produktívnej činnosti</vt:lpstr>
      <vt:lpstr>Samozrejme, niekedy je dobré aj vypnúť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sústredenia sa človeka pri práci v informačnom priestore webu</dc:title>
  <dc:creator>Fred Flinston</dc:creator>
  <cp:lastModifiedBy>Fred Flinston</cp:lastModifiedBy>
  <cp:revision>10</cp:revision>
  <dcterms:created xsi:type="dcterms:W3CDTF">2014-12-09T07:35:03Z</dcterms:created>
  <dcterms:modified xsi:type="dcterms:W3CDTF">2014-12-09T08:52:01Z</dcterms:modified>
</cp:coreProperties>
</file>