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2" r:id="rId4"/>
    <p:sldId id="260" r:id="rId5"/>
    <p:sldId id="261" r:id="rId6"/>
    <p:sldId id="263" r:id="rId7"/>
    <p:sldId id="259" r:id="rId8"/>
  </p:sldIdLst>
  <p:sldSz cx="9144000" cy="5143500" type="screen16x9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9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BE93-ECDB-42DB-999A-BF49F2E3A4D7}" type="datetimeFigureOut">
              <a:rPr lang="sk-SK" smtClean="0"/>
              <a:t>28.10.2012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D5A7-59F1-4036-8AB4-A01E353D3D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995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3088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5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pic>
        <p:nvPicPr>
          <p:cNvPr id="2050" name="Picture 2" descr="http://wiki.fiit.stuba.sk/research/seminars/pewe/identity/logo/logo_pewe_mono_negativ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82" y="4544758"/>
            <a:ext cx="457557" cy="52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karras\Desktop\top_logo_fiit_sk_nov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35498" y="4586891"/>
            <a:ext cx="1237431" cy="44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20DD-F580-445C-85BF-A9B18A75B82E}" type="datetime1">
              <a:rPr lang="sk-SK" smtClean="0"/>
              <a:t>28.10.2012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1"/>
            <a:ext cx="5562600" cy="41374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3"/>
            <a:ext cx="2209800" cy="273844"/>
          </a:xfrm>
        </p:spPr>
        <p:txBody>
          <a:bodyPr/>
          <a:lstStyle/>
          <a:p>
            <a:fld id="{0839ED88-8A13-4169-A946-0E40730F0500}" type="datetime1">
              <a:rPr lang="sk-SK" smtClean="0"/>
              <a:t>28.10.2012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4" y="4686156"/>
            <a:ext cx="5573483" cy="273844"/>
          </a:xfrm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>
            <a:lvl1pPr algn="r">
              <a:defRPr/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ED7A-6314-4849-B67E-37586B486B59}" type="datetime1">
              <a:rPr lang="sk-SK" smtClean="0"/>
              <a:t>28.10.2012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2" y="2057401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644076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7A78-2C43-4F8C-BC39-A08E63437E04}" type="datetime1">
              <a:rPr lang="sk-SK" smtClean="0"/>
              <a:t>28.10.2012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1"/>
            <a:ext cx="1187624" cy="526257"/>
          </a:xfrm>
        </p:spPr>
        <p:txBody>
          <a:bodyPr>
            <a:noAutofit/>
          </a:bodyPr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" name="Picture 2" descr="http://wiki.fiit.stuba.sk/research/seminars/pewe/identity/logo/logo_pewe_mono_nega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7" y="1323604"/>
            <a:ext cx="457557" cy="52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karras\Desktop\top_logo_fiit_sk_nov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7884370" y="1350269"/>
            <a:ext cx="1237431" cy="44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4239E2-0DBD-45EB-B329-08199936B1A4}" type="datetime1">
              <a:rPr lang="sk-SK" smtClean="0"/>
              <a:t>28.10.2012</a:t>
            </a:fld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8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BE65E3-C020-4E23-A18D-70D6F7CEFF0F}" type="datetime1">
              <a:rPr lang="sk-SK" smtClean="0"/>
              <a:t>28.10.2012</a:t>
            </a:fld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lvl1pPr algn="r">
              <a:defRPr/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ABEC5-C923-48F8-9747-3168C356157B}" type="datetime1">
              <a:rPr lang="sk-SK" smtClean="0"/>
              <a:t>28.10.2012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44E7-FA59-4353-9C97-31679926135E}" type="datetime1">
              <a:rPr lang="sk-SK" smtClean="0"/>
              <a:t>28.10.2012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8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A429-9C87-453B-86B4-C1E88C37BAB8}" type="datetime1">
              <a:rPr lang="sk-SK" smtClean="0"/>
              <a:t>28.10.2012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51" y="1316738"/>
            <a:ext cx="1615307" cy="1609211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621216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209245DA-FB25-4E5F-B342-F5F525186BBF}" type="datetime1">
              <a:rPr lang="sk-SK" smtClean="0"/>
              <a:t>28.10.2012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331640" cy="497684"/>
          </a:xfrm>
        </p:spPr>
        <p:txBody>
          <a:bodyPr rtlCol="0"/>
          <a:lstStyle>
            <a:lvl1pPr algn="r">
              <a:defRPr sz="2800"/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6"/>
            <a:ext cx="4572000" cy="273844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pic>
        <p:nvPicPr>
          <p:cNvPr id="15" name="Picture 2" descr="http://wiki.fiit.stuba.sk/research/seminars/pewe/identity/logo/logo_pewe_mono_negati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2" y="3521901"/>
            <a:ext cx="424888" cy="49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karras\Desktop\top_logo_fiit_sk_nov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7897427" y="3545726"/>
            <a:ext cx="1237431" cy="44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E577813E-E3A7-44D0-B12F-50D11CB19C4F}" type="datetime1">
              <a:rPr lang="sk-SK" smtClean="0"/>
              <a:t>28.10.2012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3" y="4686156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1100" b="1">
                <a:solidFill>
                  <a:srgbClr val="FFFFFF"/>
                </a:solidFill>
              </a:defRPr>
            </a:lvl1pPr>
          </a:lstStyle>
          <a:p>
            <a:fld id="{39749159-1CAF-4405-B953-275625E29CCA}" type="slidenum">
              <a:rPr lang="sk-SK" smtClean="0"/>
              <a:t>‹#›</a:t>
            </a:fld>
            <a:endParaRPr lang="sk-SK"/>
          </a:p>
        </p:txBody>
      </p:sp>
      <p:pic>
        <p:nvPicPr>
          <p:cNvPr id="1026" name="Picture 2" descr="http://wiki.fiit.stuba.sk/research/seminars/pewe/identity/logo/logo_pewe_mono_negativ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963001"/>
            <a:ext cx="144016" cy="16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karras\Desktop\top_logo_fiit_sk_nove.pn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674" b="15492"/>
          <a:stretch/>
        </p:blipFill>
        <p:spPr bwMode="auto">
          <a:xfrm>
            <a:off x="8666063" y="961892"/>
            <a:ext cx="470361" cy="16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erconik.fiit.stuba.sk/UserActivity/ActivitySvc.svc" TargetMode="External"/><Relationship Id="rId2" Type="http://schemas.openxmlformats.org/officeDocument/2006/relationships/hyperlink" Target="http://perconik.fiit.stuba.sk/Public/UserActivity.AppSetup.ms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Zaznamenávanie aktivít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Karol Rástočný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07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Získavanie záznamov o aktivitách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943350"/>
          </a:xfrm>
        </p:spPr>
        <p:txBody>
          <a:bodyPr>
            <a:normAutofit/>
          </a:bodyPr>
          <a:lstStyle/>
          <a:p>
            <a:r>
              <a:rPr lang="sk-SK" dirty="0" smtClean="0"/>
              <a:t>Plne anonymizované</a:t>
            </a:r>
          </a:p>
          <a:p>
            <a:r>
              <a:rPr lang="sk-SK" dirty="0" smtClean="0"/>
              <a:t>Zvyky vývojárov/výskumníkov/(študentov)</a:t>
            </a:r>
          </a:p>
          <a:p>
            <a:pPr lvl="1"/>
            <a:r>
              <a:rPr lang="sk-SK" dirty="0" smtClean="0"/>
              <a:t>Najmä: IDE (VS 2012) </a:t>
            </a:r>
            <a:r>
              <a:rPr lang="sk-SK" dirty="0" smtClean="0">
                <a:sym typeface="Wingdings" pitchFamily="2" charset="2"/>
              </a:rPr>
              <a:t> </a:t>
            </a:r>
            <a:r>
              <a:rPr lang="sk-SK" dirty="0" err="1" smtClean="0">
                <a:sym typeface="Wingdings" pitchFamily="2" charset="2"/>
              </a:rPr>
              <a:t>Browser</a:t>
            </a:r>
            <a:r>
              <a:rPr lang="sk-SK" dirty="0" smtClean="0">
                <a:sym typeface="Wingdings" pitchFamily="2" charset="2"/>
              </a:rPr>
              <a:t> (</a:t>
            </a:r>
            <a:r>
              <a:rPr lang="sk-SK" dirty="0" err="1" smtClean="0">
                <a:sym typeface="Wingdings" pitchFamily="2" charset="2"/>
              </a:rPr>
              <a:t>Firefox</a:t>
            </a:r>
            <a:r>
              <a:rPr lang="sk-SK" dirty="0" smtClean="0">
                <a:sym typeface="Wingdings" pitchFamily="2" charset="2"/>
              </a:rPr>
              <a:t>)</a:t>
            </a:r>
          </a:p>
          <a:p>
            <a:pPr lvl="1"/>
            <a:r>
              <a:rPr lang="sk-SK" dirty="0" smtClean="0">
                <a:sym typeface="Wingdings" pitchFamily="2" charset="2"/>
              </a:rPr>
              <a:t>Ale každý log je dobrý</a:t>
            </a:r>
          </a:p>
          <a:p>
            <a:r>
              <a:rPr lang="sk-SK" dirty="0" smtClean="0">
                <a:sym typeface="Wingdings" pitchFamily="2" charset="2"/>
              </a:rPr>
              <a:t>Zaznamenáva sa to čo bolo na </a:t>
            </a:r>
            <a:r>
              <a:rPr lang="sk-SK" dirty="0" err="1" smtClean="0">
                <a:sym typeface="Wingdings" pitchFamily="2" charset="2"/>
              </a:rPr>
              <a:t>Ontožúre</a:t>
            </a:r>
            <a:endParaRPr lang="sk-SK" dirty="0">
              <a:sym typeface="Wingdings" pitchFamily="2" charset="2"/>
            </a:endParaRPr>
          </a:p>
          <a:p>
            <a:pPr lvl="1"/>
            <a:r>
              <a:rPr lang="sk-SK" dirty="0" smtClean="0">
                <a:sym typeface="Wingdings" pitchFamily="2" charset="2"/>
              </a:rPr>
              <a:t>URL navštívených a </a:t>
            </a:r>
            <a:r>
              <a:rPr lang="sk-SK" dirty="0" err="1" smtClean="0">
                <a:sym typeface="Wingdings" pitchFamily="2" charset="2"/>
              </a:rPr>
              <a:t>bookmarknutých</a:t>
            </a:r>
            <a:r>
              <a:rPr lang="sk-SK" dirty="0" smtClean="0">
                <a:sym typeface="Wingdings" pitchFamily="2" charset="2"/>
              </a:rPr>
              <a:t> stránok, spustené </a:t>
            </a:r>
            <a:r>
              <a:rPr lang="sk-SK" dirty="0" err="1" smtClean="0">
                <a:sym typeface="Wingdings" pitchFamily="2" charset="2"/>
              </a:rPr>
              <a:t>aplikávcie</a:t>
            </a:r>
            <a:r>
              <a:rPr lang="sk-SK" dirty="0" smtClean="0">
                <a:sym typeface="Wingdings" pitchFamily="2" charset="2"/>
              </a:rPr>
              <a:t>, využitie HW prostriedkov ... (žiaden obsah dokumentov – nemôžeme vás identifikovať)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69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nato</a:t>
            </a:r>
            <a:endParaRPr lang="sk-SK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3</a:t>
            </a:fld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531352" cy="3943350"/>
          </a:xfrm>
        </p:spPr>
        <p:txBody>
          <a:bodyPr>
            <a:normAutofit/>
          </a:bodyPr>
          <a:lstStyle/>
          <a:p>
            <a:r>
              <a:rPr lang="sk-SK" dirty="0" err="1">
                <a:sym typeface="Wingdings" pitchFamily="2" charset="2"/>
              </a:rPr>
              <a:t>Inštalačka</a:t>
            </a:r>
            <a:r>
              <a:rPr lang="sk-SK" dirty="0">
                <a:sym typeface="Wingdings" pitchFamily="2" charset="2"/>
              </a:rPr>
              <a:t>: </a:t>
            </a:r>
            <a:r>
              <a:rPr lang="sk-SK" sz="2600" dirty="0">
                <a:sym typeface="Wingdings" pitchFamily="2" charset="2"/>
                <a:hlinkClick r:id="rId2"/>
              </a:rPr>
              <a:t>http://</a:t>
            </a:r>
            <a:r>
              <a:rPr lang="sk-SK" sz="2600" dirty="0" smtClean="0">
                <a:sym typeface="Wingdings" pitchFamily="2" charset="2"/>
                <a:hlinkClick r:id="rId2"/>
              </a:rPr>
              <a:t>perconik.fiit.stuba.sk/Public/UserActivity.AppSetup.msi</a:t>
            </a:r>
            <a:endParaRPr lang="sk-SK" sz="2600" dirty="0">
              <a:sym typeface="Wingdings" pitchFamily="2" charset="2"/>
            </a:endParaRPr>
          </a:p>
          <a:p>
            <a:r>
              <a:rPr lang="sk-SK" dirty="0"/>
              <a:t>Služba: </a:t>
            </a:r>
            <a:r>
              <a:rPr lang="sk-SK" sz="2800" dirty="0">
                <a:hlinkClick r:id="rId3"/>
              </a:rPr>
              <a:t>http://</a:t>
            </a:r>
            <a:r>
              <a:rPr lang="sk-SK" sz="2850" dirty="0" smtClean="0">
                <a:hlinkClick r:id="rId3"/>
              </a:rPr>
              <a:t>perconik.fiit.stuba.sk/UserActivity/ActivitySvc.svc</a:t>
            </a:r>
            <a:endParaRPr lang="sk-SK" sz="2850" dirty="0" smtClean="0"/>
          </a:p>
          <a:p>
            <a:r>
              <a:rPr lang="sk-SK" dirty="0"/>
              <a:t>Meno: </a:t>
            </a:r>
            <a:r>
              <a:rPr lang="sk-SK" dirty="0" err="1"/>
              <a:t>Perconik</a:t>
            </a:r>
            <a:endParaRPr lang="sk-SK" dirty="0"/>
          </a:p>
          <a:p>
            <a:r>
              <a:rPr lang="sk-SK" dirty="0"/>
              <a:t>Doména</a:t>
            </a:r>
            <a:r>
              <a:rPr lang="sk-SK" dirty="0" smtClean="0"/>
              <a:t>: STELTECIA</a:t>
            </a:r>
            <a:endParaRPr lang="sk-SK" dirty="0"/>
          </a:p>
          <a:p>
            <a:r>
              <a:rPr lang="sk-SK" dirty="0"/>
              <a:t>Heslo: Perhorsik111;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484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4</a:t>
            </a:fld>
            <a:endParaRPr lang="sk-SK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566738"/>
            <a:ext cx="48863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9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5</a:t>
            </a:fld>
            <a:endParaRPr lang="sk-SK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566738"/>
            <a:ext cx="48863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339752" y="2499742"/>
            <a:ext cx="1510678" cy="2883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249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6</a:t>
            </a:fld>
            <a:endParaRPr lang="sk-SK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566738"/>
            <a:ext cx="48863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953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23" y="0"/>
            <a:ext cx="3021357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52575"/>
            <a:ext cx="52006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70523" y="2499743"/>
            <a:ext cx="3021357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Rounded Rectangle 5"/>
          <p:cNvSpPr/>
          <p:nvPr/>
        </p:nvSpPr>
        <p:spPr>
          <a:xfrm>
            <a:off x="3587639" y="2917953"/>
            <a:ext cx="1510678" cy="2883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Rounded Rectangle 6"/>
          <p:cNvSpPr/>
          <p:nvPr/>
        </p:nvSpPr>
        <p:spPr>
          <a:xfrm>
            <a:off x="3587638" y="3782343"/>
            <a:ext cx="2712553" cy="2883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264" y="411510"/>
            <a:ext cx="1688745" cy="774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 rot="12326968">
            <a:off x="6746496" y="802351"/>
            <a:ext cx="576064" cy="43204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49159-1CAF-4405-B953-275625E29CCA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083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4" grpId="0" animBg="1"/>
      <p:bldP spid="4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352479">
  <a:themeElements>
    <a:clrScheme name="PeW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3891A7"/>
      </a:hlink>
      <a:folHlink>
        <a:srgbClr val="3891A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PeWeTemplate</Template>
  <TotalTime>72</TotalTime>
  <Words>90</Words>
  <Application>Microsoft Office PowerPoint</Application>
  <PresentationFormat>On-screen Show (16:9)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TS010352479</vt:lpstr>
      <vt:lpstr>Zaznamenávanie aktivít</vt:lpstr>
      <vt:lpstr>Získavanie záznamov o aktivitách</vt:lpstr>
      <vt:lpstr>Ako nato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Zaznamenávanie aktivít</dc:title>
  <dc:creator>Karol Rástočný</dc:creator>
  <cp:lastModifiedBy>Karol Rástočný</cp:lastModifiedBy>
  <cp:revision>5</cp:revision>
  <dcterms:created xsi:type="dcterms:W3CDTF">2012-10-28T09:15:35Z</dcterms:created>
  <dcterms:modified xsi:type="dcterms:W3CDTF">2012-10-28T10:28:25Z</dcterms:modified>
</cp:coreProperties>
</file>