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67" r:id="rId4"/>
    <p:sldId id="259" r:id="rId5"/>
    <p:sldId id="263" r:id="rId6"/>
    <p:sldId id="266" r:id="rId7"/>
    <p:sldId id="264" r:id="rId8"/>
    <p:sldId id="268" r:id="rId9"/>
    <p:sldId id="269" r:id="rId10"/>
    <p:sldId id="262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27697-BCC1-4154-935D-00C6CCB8476B}" type="datetimeFigureOut">
              <a:rPr lang="sk-SK" smtClean="0"/>
              <a:t>24. 2. 2011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4A973-7863-4A42-9680-77691F8BBB65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AA087-7108-4F35-8C4A-865244F63979}" type="datetimeFigureOut">
              <a:rPr lang="sk-SK" smtClean="0"/>
              <a:t>24. 2. 2011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78CDA-F44D-497C-85CC-9C60F5F6E52E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78CDA-F44D-497C-85CC-9C60F5F6E52E}" type="slidenum">
              <a:rPr lang="sk-SK" smtClean="0"/>
              <a:t>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6391A86-29F2-4308-8A30-C3CBFBCF6908}" type="datetime1">
              <a:rPr lang="sk-SK" smtClean="0"/>
              <a:t>24. 2. 2011</a:t>
            </a:fld>
            <a:endParaRPr lang="sk-S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7B1EF25-49E6-4F9A-88BE-131CCD76455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55F3-C76F-4B90-8F77-B9B93A03C573}" type="datetime1">
              <a:rPr lang="sk-SK" smtClean="0"/>
              <a:t>24. 2. 2011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EF25-49E6-4F9A-88BE-131CCD76455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5739-7FCD-491A-8585-35A84C7CBB2F}" type="datetime1">
              <a:rPr lang="sk-SK" smtClean="0"/>
              <a:t>24. 2. 2011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EF25-49E6-4F9A-88BE-131CCD76455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DF2C5-46AD-48F2-8182-695F44785322}" type="datetime1">
              <a:rPr lang="sk-SK" smtClean="0"/>
              <a:t>24. 2. 2011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EF25-49E6-4F9A-88BE-131CCD76455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F6B5-2AD6-4224-A08F-17F97C00EC44}" type="datetime1">
              <a:rPr lang="sk-SK" smtClean="0"/>
              <a:t>24. 2. 2011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EF25-49E6-4F9A-88BE-131CCD76455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FDDE-95E7-4570-88FD-4CA75489BC44}" type="datetime1">
              <a:rPr lang="sk-SK" smtClean="0"/>
              <a:t>24. 2. 2011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EF25-49E6-4F9A-88BE-131CCD76455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D59CCD-8281-4DDE-B509-1D42B87C6BCF}" type="datetime1">
              <a:rPr lang="sk-SK" smtClean="0"/>
              <a:t>24. 2. 2011</a:t>
            </a:fld>
            <a:endParaRPr lang="sk-S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B1EF25-49E6-4F9A-88BE-131CCD76455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F6D7264-9982-4360-8107-F919A7AFD4FC}" type="datetime1">
              <a:rPr lang="sk-SK" smtClean="0"/>
              <a:t>24. 2. 2011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7B1EF25-49E6-4F9A-88BE-131CCD76455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7E66-6C4F-4AF5-8CD9-E4748EAE87B5}" type="datetime1">
              <a:rPr lang="sk-SK" smtClean="0"/>
              <a:t>24. 2. 2011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EF25-49E6-4F9A-88BE-131CCD76455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3CA0-BEAD-4C18-9E86-5AECE9E6D5F8}" type="datetime1">
              <a:rPr lang="sk-SK" smtClean="0"/>
              <a:t>24. 2. 2011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EF25-49E6-4F9A-88BE-131CCD76455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54F6-3B95-485B-A4AB-7FE204215B68}" type="datetime1">
              <a:rPr lang="sk-SK" smtClean="0"/>
              <a:t>24. 2. 2011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EF25-49E6-4F9A-88BE-131CCD76455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98279B7-8202-4A5B-B4FF-2635558EB2C7}" type="datetime1">
              <a:rPr lang="sk-SK" smtClean="0"/>
              <a:t>24. 2. 2011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7B1EF25-49E6-4F9A-88BE-131CCD76455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8458200" cy="1470025"/>
          </a:xfrm>
        </p:spPr>
        <p:txBody>
          <a:bodyPr>
            <a:normAutofit/>
          </a:bodyPr>
          <a:lstStyle/>
          <a:p>
            <a:r>
              <a:rPr lang="sk-SK" dirty="0" err="1" smtClean="0"/>
              <a:t>PexAce</a:t>
            </a:r>
            <a:r>
              <a:rPr lang="sk-SK" dirty="0" smtClean="0"/>
              <a:t> - </a:t>
            </a:r>
            <a:r>
              <a:rPr lang="sk-SK" dirty="0" err="1" smtClean="0"/>
              <a:t>Memory</a:t>
            </a:r>
            <a:r>
              <a:rPr lang="sk-SK" dirty="0" smtClean="0"/>
              <a:t> Game </a:t>
            </a:r>
            <a:r>
              <a:rPr lang="sk-SK" dirty="0" err="1" smtClean="0"/>
              <a:t>With</a:t>
            </a:r>
            <a:r>
              <a:rPr lang="sk-SK" dirty="0" smtClean="0"/>
              <a:t> a </a:t>
            </a:r>
            <a:r>
              <a:rPr lang="sk-SK" dirty="0" err="1" smtClean="0"/>
              <a:t>Purpose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8579296" cy="2958062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Balázs</a:t>
            </a:r>
            <a:r>
              <a:rPr lang="sk-SK" sz="2800" dirty="0" smtClean="0"/>
              <a:t> Nagy</a:t>
            </a:r>
          </a:p>
          <a:p>
            <a:r>
              <a:rPr lang="sk-SK" sz="2800" dirty="0" smtClean="0"/>
              <a:t>nagybalazs@zoznam.sk</a:t>
            </a:r>
          </a:p>
          <a:p>
            <a:endParaRPr lang="sk-SK" sz="2800" dirty="0" smtClean="0"/>
          </a:p>
          <a:p>
            <a:r>
              <a:rPr lang="sk-SK" sz="2800" dirty="0" smtClean="0"/>
              <a:t>							</a:t>
            </a:r>
          </a:p>
          <a:p>
            <a:r>
              <a:rPr lang="sk-SK" sz="2800" dirty="0" smtClean="0"/>
              <a:t>							24.2.2011</a:t>
            </a:r>
            <a:endParaRPr lang="sk-SK" sz="2800" dirty="0"/>
          </a:p>
        </p:txBody>
      </p:sp>
      <p:pic>
        <p:nvPicPr>
          <p:cNvPr id="1026" name="Picture 2" descr="C:\Users\Balazs\Desktop\logo_pewe_titled_3colors_dbcg_f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2088232" cy="759253"/>
          </a:xfrm>
          <a:prstGeom prst="rect">
            <a:avLst/>
          </a:prstGeom>
          <a:noFill/>
        </p:spPr>
      </p:pic>
      <p:pic>
        <p:nvPicPr>
          <p:cNvPr id="1028" name="Picture 4" descr="C:\Users\Balazs\Desktop\fii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2801" y="72008"/>
            <a:ext cx="1933655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sk-SK" dirty="0" smtClean="0"/>
              <a:t>Ako ďalej?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3961235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</a:pPr>
            <a:r>
              <a:rPr lang="sk-SK" sz="3200" dirty="0" smtClean="0"/>
              <a:t>Na čo použiť získané </a:t>
            </a:r>
            <a:r>
              <a:rPr lang="sk-SK" sz="3200" dirty="0" err="1" smtClean="0"/>
              <a:t>metadáta</a:t>
            </a:r>
            <a:r>
              <a:rPr lang="sk-SK" sz="3200" dirty="0" smtClean="0"/>
              <a:t>?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sk-SK" sz="2800" dirty="0" smtClean="0">
                <a:solidFill>
                  <a:schemeClr val="tx1"/>
                </a:solidFill>
              </a:rPr>
              <a:t>Vyhľadávanie v databáze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sk-SK" sz="2800" dirty="0" err="1" smtClean="0">
                <a:solidFill>
                  <a:schemeClr val="tx1"/>
                </a:solidFill>
              </a:rPr>
              <a:t>Capcha</a:t>
            </a:r>
            <a:endParaRPr lang="sk-SK" sz="2800" dirty="0" smtClean="0">
              <a:solidFill>
                <a:schemeClr val="tx1"/>
              </a:solidFill>
            </a:endParaRP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endParaRPr lang="sk-SK" sz="2800" dirty="0" smtClean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</a:pPr>
            <a:r>
              <a:rPr lang="sk-SK" sz="3200" dirty="0" smtClean="0"/>
              <a:t>Ako </a:t>
            </a:r>
            <a:r>
              <a:rPr lang="sk-SK" sz="3200" dirty="0" smtClean="0"/>
              <a:t>rozšíriť existujúci projekt?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sk-SK" sz="2800" dirty="0" smtClean="0">
                <a:solidFill>
                  <a:schemeClr val="tx1"/>
                </a:solidFill>
              </a:rPr>
              <a:t>Získavanie </a:t>
            </a:r>
            <a:r>
              <a:rPr lang="sk-SK" sz="2800" dirty="0" err="1" smtClean="0">
                <a:solidFill>
                  <a:schemeClr val="tx1"/>
                </a:solidFill>
              </a:rPr>
              <a:t>metadát</a:t>
            </a:r>
            <a:r>
              <a:rPr lang="sk-SK" sz="2800" dirty="0" smtClean="0">
                <a:solidFill>
                  <a:schemeClr val="tx1"/>
                </a:solidFill>
              </a:rPr>
              <a:t> k videám alebo iným médiám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sk-SK" sz="2800" dirty="0" smtClean="0">
                <a:solidFill>
                  <a:schemeClr val="tx1"/>
                </a:solidFill>
              </a:rPr>
              <a:t>Podpora </a:t>
            </a:r>
            <a:r>
              <a:rPr lang="sk-SK" sz="2800" dirty="0" smtClean="0">
                <a:solidFill>
                  <a:schemeClr val="tx1"/>
                </a:solidFill>
              </a:rPr>
              <a:t>výučby</a:t>
            </a:r>
            <a:endParaRPr lang="sk-SK" sz="2800" dirty="0" smtClean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5274" y="2754476"/>
            <a:ext cx="2491941" cy="99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59783" y="2272"/>
            <a:ext cx="876953" cy="365760"/>
          </a:xfrm>
        </p:spPr>
        <p:txBody>
          <a:bodyPr/>
          <a:lstStyle/>
          <a:p>
            <a:fld id="{47B1EF25-49E6-4F9A-88BE-131CCD764558}" type="slidenum">
              <a:rPr lang="sk-SK" smtClean="0"/>
              <a:pPr/>
              <a:t>10</a:t>
            </a:fld>
            <a:r>
              <a:rPr lang="sk-SK" dirty="0" smtClean="0"/>
              <a:t>/10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Účel hier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sk-SK" sz="3200" dirty="0" smtClean="0"/>
              <a:t>Zber </a:t>
            </a:r>
            <a:r>
              <a:rPr lang="sk-SK" sz="3200" dirty="0" err="1" smtClean="0"/>
              <a:t>metadát</a:t>
            </a:r>
            <a:r>
              <a:rPr lang="sk-SK" sz="3200" dirty="0" smtClean="0"/>
              <a:t> k fotkám</a:t>
            </a:r>
          </a:p>
          <a:p>
            <a:pPr>
              <a:buClr>
                <a:srgbClr val="0070C0"/>
              </a:buClr>
            </a:pPr>
            <a:r>
              <a:rPr lang="sk-SK" sz="3200" dirty="0" smtClean="0"/>
              <a:t>Zistenie typu </a:t>
            </a:r>
            <a:r>
              <a:rPr lang="sk-SK" sz="3200" dirty="0" err="1" smtClean="0"/>
              <a:t>metadát</a:t>
            </a:r>
            <a:r>
              <a:rPr lang="sk-SK" sz="3200" dirty="0" smtClean="0"/>
              <a:t> 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sk-SK" sz="2800" dirty="0" smtClean="0">
                <a:solidFill>
                  <a:schemeClr val="tx1"/>
                </a:solidFill>
              </a:rPr>
              <a:t>Objekt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sk-SK" sz="2800" dirty="0" smtClean="0">
                <a:solidFill>
                  <a:schemeClr val="tx1"/>
                </a:solidFill>
              </a:rPr>
              <a:t>Činnosť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sk-SK" sz="2800" dirty="0" smtClean="0">
                <a:solidFill>
                  <a:schemeClr val="tx1"/>
                </a:solidFill>
              </a:rPr>
              <a:t>Emócia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sk-SK" sz="2800" dirty="0" smtClean="0">
                <a:solidFill>
                  <a:schemeClr val="tx1"/>
                </a:solidFill>
              </a:rPr>
              <a:t>Vonkajší faktor (počasie, okolie)</a:t>
            </a:r>
          </a:p>
          <a:p>
            <a:pPr>
              <a:buClr>
                <a:srgbClr val="0070C0"/>
              </a:buClr>
            </a:pPr>
            <a:r>
              <a:rPr lang="sk-SK" sz="3200" dirty="0" smtClean="0"/>
              <a:t>Určenie pozícií objektov</a:t>
            </a:r>
          </a:p>
          <a:p>
            <a:pPr>
              <a:buClr>
                <a:srgbClr val="0070C0"/>
              </a:buClr>
            </a:pPr>
            <a:endParaRPr lang="sk-SK" dirty="0" smtClean="0"/>
          </a:p>
          <a:p>
            <a:pPr>
              <a:buClr>
                <a:srgbClr val="0070C0"/>
              </a:buClr>
              <a:buNone/>
            </a:pP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EF25-49E6-4F9A-88BE-131CCD764558}" type="slidenum">
              <a:rPr lang="sk-SK" smtClean="0"/>
              <a:pPr/>
              <a:t>2</a:t>
            </a:fld>
            <a:r>
              <a:rPr lang="sk-SK" dirty="0" smtClean="0"/>
              <a:t>/10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9992"/>
            <a:ext cx="8229600" cy="1066800"/>
          </a:xfrm>
        </p:spPr>
        <p:txBody>
          <a:bodyPr/>
          <a:lstStyle/>
          <a:p>
            <a:r>
              <a:rPr lang="sk-SK" dirty="0" smtClean="0"/>
              <a:t>Prototyp - hlavná obrazovka</a:t>
            </a:r>
            <a:endParaRPr lang="sk-SK" dirty="0"/>
          </a:p>
        </p:txBody>
      </p:sp>
      <p:pic>
        <p:nvPicPr>
          <p:cNvPr id="1026" name="Picture 2" descr="C:\Users\Balazs\Desktop\le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4918" y="1458553"/>
            <a:ext cx="4334164" cy="4320000"/>
          </a:xfrm>
          <a:prstGeom prst="rect">
            <a:avLst/>
          </a:prstGeom>
          <a:noFill/>
        </p:spPr>
      </p:pic>
      <p:pic>
        <p:nvPicPr>
          <p:cNvPr id="1027" name="Picture 3" descr="C:\Users\Balazs\Desktop\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5156" y="1458553"/>
            <a:ext cx="4921967" cy="4320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42435" y="2411730"/>
            <a:ext cx="1744980" cy="975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ectangle 5"/>
          <p:cNvSpPr/>
          <p:nvPr/>
        </p:nvSpPr>
        <p:spPr>
          <a:xfrm>
            <a:off x="4242435" y="3912870"/>
            <a:ext cx="1744980" cy="975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Box 6"/>
          <p:cNvSpPr txBox="1"/>
          <p:nvPr/>
        </p:nvSpPr>
        <p:spPr>
          <a:xfrm>
            <a:off x="200026" y="6048375"/>
            <a:ext cx="8743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/>
              <a:t>http://test.mirai.fiit.stuba.sk/pexace/pexacetestpage.html</a:t>
            </a:r>
            <a:endParaRPr lang="sk-SK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EF25-49E6-4F9A-88BE-131CCD764558}" type="slidenum">
              <a:rPr lang="sk-SK" smtClean="0"/>
              <a:pPr/>
              <a:t>3</a:t>
            </a:fld>
            <a:r>
              <a:rPr lang="sk-SK" dirty="0" smtClean="0"/>
              <a:t>/10</a:t>
            </a:r>
            <a:endParaRPr lang="sk-SK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3.7037E-6 L -0.26944 3.7037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3.33333E-6 -0.11342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1599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sk-SK" dirty="0" smtClean="0"/>
              <a:t>Prototyp – úvodná obrazovka</a:t>
            </a:r>
            <a:endParaRPr lang="sk-SK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035" y="1548955"/>
            <a:ext cx="9753035" cy="507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62991" y="4747953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sym typeface="Wingdings" pitchFamily="2" charset="2"/>
              </a:rPr>
              <a:t></a:t>
            </a:r>
            <a:endParaRPr lang="sk-SK" sz="2400" dirty="0"/>
          </a:p>
        </p:txBody>
      </p:sp>
      <p:sp>
        <p:nvSpPr>
          <p:cNvPr id="8" name="Rectangle 7"/>
          <p:cNvSpPr/>
          <p:nvPr/>
        </p:nvSpPr>
        <p:spPr>
          <a:xfrm>
            <a:off x="91440" y="2095500"/>
            <a:ext cx="2164080" cy="43815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EF25-49E6-4F9A-88BE-131CCD764558}" type="slidenum">
              <a:rPr lang="sk-SK" smtClean="0"/>
              <a:pPr/>
              <a:t>4</a:t>
            </a:fld>
            <a:r>
              <a:rPr lang="sk-SK" dirty="0" smtClean="0"/>
              <a:t>/10</a:t>
            </a:r>
            <a:endParaRPr lang="sk-SK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022E-16 L 0.35157 -0.1377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-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6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9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156 -0.13773 L 0.69757 -0.0965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2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sk-SK" dirty="0" smtClean="0"/>
              <a:t>Priebežné výsledky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2808312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</a:pPr>
            <a:r>
              <a:rPr lang="sk-SK" sz="3200" dirty="0" smtClean="0"/>
              <a:t>Po rozposlaní hry priateľom cez FB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sk-SK" sz="2800" dirty="0" smtClean="0">
                <a:solidFill>
                  <a:schemeClr val="tx1"/>
                </a:solidFill>
              </a:rPr>
              <a:t>45 registrácií + hostia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sk-SK" sz="2800" dirty="0" smtClean="0">
                <a:solidFill>
                  <a:schemeClr val="tx1"/>
                </a:solidFill>
              </a:rPr>
              <a:t>400 fotiek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sk-SK" sz="2800" dirty="0" smtClean="0">
                <a:solidFill>
                  <a:schemeClr val="tx1"/>
                </a:solidFill>
              </a:rPr>
              <a:t>1059 anotácií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sk-SK" sz="2800" dirty="0" smtClean="0">
                <a:solidFill>
                  <a:schemeClr val="tx1"/>
                </a:solidFill>
              </a:rPr>
              <a:t>1603 slov (4 slová k 1 fotke)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sk-SK" sz="2800" dirty="0" smtClean="0">
                <a:solidFill>
                  <a:schemeClr val="tx1"/>
                </a:solidFill>
              </a:rPr>
              <a:t>Veľká  popularita</a:t>
            </a:r>
          </a:p>
          <a:p>
            <a:pPr lvl="1">
              <a:buClr>
                <a:srgbClr val="0070C0"/>
              </a:buClr>
              <a:buNone/>
            </a:pPr>
            <a:endParaRPr lang="sk-SK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5157192"/>
            <a:ext cx="8229600" cy="11795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Tx/>
              <a:buFont typeface="Georgia"/>
              <a:buChar char="•"/>
              <a:tabLst/>
              <a:defRPr/>
            </a:pPr>
            <a:r>
              <a:rPr lang="sk-SK" sz="3200" dirty="0" smtClean="0"/>
              <a:t>Pekné fotky, treba ich sprístupniť </a:t>
            </a:r>
            <a:r>
              <a:rPr lang="sk-SK" sz="3200" dirty="0" smtClean="0">
                <a:sym typeface="Wingdings" pitchFamily="2" charset="2"/>
              </a:rPr>
              <a:t></a:t>
            </a:r>
            <a:r>
              <a:rPr lang="sk-SK" sz="3200" dirty="0" smtClean="0"/>
              <a:t> </a:t>
            </a:r>
          </a:p>
          <a:p>
            <a:pPr marL="365760" marR="0" lvl="0" indent="-256032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Tx/>
              <a:buFont typeface="Georgia"/>
              <a:buChar char="•"/>
              <a:tabLst/>
              <a:defRPr/>
            </a:pPr>
            <a:r>
              <a:rPr lang="sk-SK" sz="3200" dirty="0" smtClean="0"/>
              <a:t>Možnosť uložiť si hru</a:t>
            </a:r>
          </a:p>
          <a:p>
            <a:pPr marL="365760" marR="0" lvl="0" indent="-256032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Tx/>
              <a:buFont typeface="Georgia"/>
              <a:buChar char="•"/>
              <a:tabLst/>
              <a:defRPr/>
            </a:pPr>
            <a:endParaRPr lang="sk-SK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414908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Feedback</a:t>
            </a:r>
            <a:endParaRPr kumimoji="0" lang="sk-SK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EF25-49E6-4F9A-88BE-131CCD764558}" type="slidenum">
              <a:rPr lang="sk-SK" smtClean="0"/>
              <a:pPr/>
              <a:t>5</a:t>
            </a:fld>
            <a:r>
              <a:rPr lang="sk-SK" dirty="0" smtClean="0"/>
              <a:t>/10</a:t>
            </a:r>
            <a:endParaRPr lang="sk-SK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sk-SK" dirty="0" smtClean="0"/>
              <a:t>Príklady výstupov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3744416" cy="2232248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Georgia" pitchFamily="18" charset="0"/>
              <a:buChar char="•"/>
            </a:pPr>
            <a:r>
              <a:rPr lang="sk-SK" sz="2400" dirty="0" err="1" smtClean="0"/>
              <a:t>kacky</a:t>
            </a:r>
            <a:endParaRPr lang="sk-SK" sz="2400" dirty="0" smtClean="0"/>
          </a:p>
          <a:p>
            <a:pPr>
              <a:buClr>
                <a:srgbClr val="0070C0"/>
              </a:buClr>
              <a:buFont typeface="Georgia" pitchFamily="18" charset="0"/>
              <a:buChar char="•"/>
            </a:pPr>
            <a:r>
              <a:rPr lang="sk-SK" sz="2400" dirty="0" err="1" smtClean="0"/>
              <a:t>kacice</a:t>
            </a:r>
            <a:endParaRPr lang="sk-SK" sz="2400" dirty="0" smtClean="0"/>
          </a:p>
          <a:p>
            <a:pPr>
              <a:buClr>
                <a:srgbClr val="0070C0"/>
              </a:buClr>
              <a:buFont typeface="Georgia" pitchFamily="18" charset="0"/>
              <a:buChar char="•"/>
            </a:pPr>
            <a:r>
              <a:rPr lang="sk-SK" sz="2400" dirty="0" err="1" smtClean="0"/>
              <a:t>kacice</a:t>
            </a:r>
            <a:endParaRPr lang="sk-SK" sz="2400" dirty="0" smtClean="0"/>
          </a:p>
          <a:p>
            <a:pPr>
              <a:buClr>
                <a:srgbClr val="0070C0"/>
              </a:buClr>
              <a:buFont typeface="Georgia" pitchFamily="18" charset="0"/>
              <a:buChar char="•"/>
            </a:pPr>
            <a:r>
              <a:rPr lang="sk-SK" sz="2400" b="1" dirty="0" err="1" smtClean="0">
                <a:solidFill>
                  <a:srgbClr val="FF0000"/>
                </a:solidFill>
              </a:rPr>
              <a:t>duck</a:t>
            </a:r>
            <a:endParaRPr lang="sk-SK" sz="2400" b="1" dirty="0" smtClean="0">
              <a:solidFill>
                <a:srgbClr val="FF0000"/>
              </a:solidFill>
            </a:endParaRPr>
          </a:p>
          <a:p>
            <a:pPr>
              <a:buClr>
                <a:srgbClr val="0070C0"/>
              </a:buClr>
              <a:buFont typeface="Georgia" pitchFamily="18" charset="0"/>
              <a:buChar char="•"/>
            </a:pPr>
            <a:r>
              <a:rPr lang="sk-SK" sz="2400" dirty="0" err="1" smtClean="0"/>
              <a:t>kacice</a:t>
            </a:r>
            <a:endParaRPr lang="sk-SK" sz="2400" dirty="0" smtClean="0"/>
          </a:p>
          <a:p>
            <a:pPr>
              <a:buClr>
                <a:srgbClr val="0070C0"/>
              </a:buClr>
              <a:buFont typeface="Georgia" pitchFamily="18" charset="0"/>
              <a:buChar char="•"/>
            </a:pPr>
            <a:r>
              <a:rPr lang="sk-SK" sz="2400" dirty="0" err="1" smtClean="0"/>
              <a:t>kacice</a:t>
            </a:r>
            <a:r>
              <a:rPr lang="sk-SK" sz="2400" dirty="0" smtClean="0"/>
              <a:t> a </a:t>
            </a:r>
            <a:r>
              <a:rPr lang="sk-SK" sz="2400" dirty="0" err="1" smtClean="0"/>
              <a:t>listie</a:t>
            </a:r>
            <a:r>
              <a:rPr lang="sk-SK" sz="2400" dirty="0" smtClean="0"/>
              <a:t> a voda</a:t>
            </a:r>
            <a:endParaRPr lang="sk-SK" sz="2400" dirty="0"/>
          </a:p>
        </p:txBody>
      </p:sp>
      <p:pic>
        <p:nvPicPr>
          <p:cNvPr id="3074" name="Picture 2" descr="C:\Users\Balazs\Desktop\kac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70632"/>
            <a:ext cx="3394510" cy="22464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44008" y="3861048"/>
            <a:ext cx="3744416" cy="28083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lvl="0" indent="-256032">
              <a:spcBef>
                <a:spcPts val="300"/>
              </a:spcBef>
              <a:buClr>
                <a:srgbClr val="0070C0"/>
              </a:buClr>
              <a:buFont typeface="Georgia" pitchFamily="18" charset="0"/>
              <a:buChar char="•"/>
            </a:pPr>
            <a:r>
              <a:rPr lang="sk-SK" sz="2400" b="1" dirty="0" smtClean="0">
                <a:solidFill>
                  <a:srgbClr val="00B050"/>
                </a:solidFill>
              </a:rPr>
              <a:t>font8na </a:t>
            </a:r>
          </a:p>
          <a:p>
            <a:pPr marL="365760" indent="-256032">
              <a:spcBef>
                <a:spcPts val="300"/>
              </a:spcBef>
              <a:buClr>
                <a:srgbClr val="0070C0"/>
              </a:buClr>
              <a:buFont typeface="Georgia" pitchFamily="18" charset="0"/>
              <a:buChar char="•"/>
            </a:pPr>
            <a:r>
              <a:rPr lang="sk-SK" sz="2400" dirty="0" err="1" smtClean="0"/>
              <a:t>font</a:t>
            </a:r>
            <a:r>
              <a:rPr lang="sk-SK" sz="2400" b="1" i="1" dirty="0" err="1" smtClean="0">
                <a:solidFill>
                  <a:srgbClr val="7030A0"/>
                </a:solidFill>
              </a:rPr>
              <a:t>a</a:t>
            </a:r>
            <a:r>
              <a:rPr lang="sk-SK" sz="2400" dirty="0" err="1" smtClean="0"/>
              <a:t>na</a:t>
            </a:r>
            <a:endParaRPr lang="sk-SK" sz="2400" dirty="0" smtClean="0"/>
          </a:p>
          <a:p>
            <a:pPr marL="365760" lvl="0" indent="-256032">
              <a:spcBef>
                <a:spcPts val="300"/>
              </a:spcBef>
              <a:buClr>
                <a:srgbClr val="0070C0"/>
              </a:buClr>
              <a:buFont typeface="Georgia" pitchFamily="18" charset="0"/>
              <a:buChar char="•"/>
            </a:pPr>
            <a:r>
              <a:rPr lang="sk-SK" sz="2400" dirty="0" smtClean="0"/>
              <a:t>font</a:t>
            </a:r>
            <a:r>
              <a:rPr lang="sk-SK" sz="2400" b="1" i="1" dirty="0" smtClean="0">
                <a:solidFill>
                  <a:srgbClr val="7030A0"/>
                </a:solidFill>
              </a:rPr>
              <a:t>á</a:t>
            </a:r>
            <a:r>
              <a:rPr lang="sk-SK" sz="2400" dirty="0" smtClean="0"/>
              <a:t>na, </a:t>
            </a:r>
            <a:r>
              <a:rPr lang="sk-SK" sz="2400" dirty="0" err="1" smtClean="0"/>
              <a:t>zlté</a:t>
            </a:r>
            <a:r>
              <a:rPr lang="sk-SK" sz="2400" dirty="0" smtClean="0"/>
              <a:t> </a:t>
            </a:r>
            <a:r>
              <a:rPr lang="sk-SK" sz="2400" dirty="0" err="1" smtClean="0"/>
              <a:t>tricko</a:t>
            </a:r>
            <a:r>
              <a:rPr lang="sk-SK" sz="2400" dirty="0" smtClean="0"/>
              <a:t> </a:t>
            </a:r>
          </a:p>
          <a:p>
            <a:pPr marL="365760" lvl="0" indent="-256032">
              <a:spcBef>
                <a:spcPts val="300"/>
              </a:spcBef>
              <a:buClr>
                <a:srgbClr val="0070C0"/>
              </a:buClr>
              <a:buFont typeface="Georgia" pitchFamily="18" charset="0"/>
              <a:buChar char="•"/>
            </a:pPr>
            <a:r>
              <a:rPr lang="sk-SK" sz="2400" dirty="0" smtClean="0"/>
              <a:t>nádhera </a:t>
            </a:r>
          </a:p>
          <a:p>
            <a:pPr marL="365760" lvl="0" indent="-256032">
              <a:spcBef>
                <a:spcPts val="300"/>
              </a:spcBef>
              <a:buClr>
                <a:srgbClr val="0070C0"/>
              </a:buClr>
              <a:buFont typeface="Georgia" pitchFamily="18" charset="0"/>
              <a:buChar char="•"/>
            </a:pPr>
            <a:r>
              <a:rPr lang="sk-SK" sz="2400" dirty="0" err="1" smtClean="0"/>
              <a:t>velka</a:t>
            </a:r>
            <a:r>
              <a:rPr lang="sk-SK" sz="2400" dirty="0" smtClean="0"/>
              <a:t> </a:t>
            </a:r>
            <a:r>
              <a:rPr lang="sk-SK" sz="2400" dirty="0" err="1" smtClean="0"/>
              <a:t>fontana</a:t>
            </a:r>
            <a:r>
              <a:rPr lang="sk-SK" sz="2400" dirty="0" smtClean="0"/>
              <a:t>, </a:t>
            </a:r>
            <a:r>
              <a:rPr lang="sk-SK" sz="2400" dirty="0" err="1" smtClean="0"/>
              <a:t>zlty</a:t>
            </a:r>
            <a:r>
              <a:rPr lang="sk-SK" sz="2400" dirty="0" smtClean="0"/>
              <a:t> chlap</a:t>
            </a:r>
          </a:p>
          <a:p>
            <a:pPr marL="365760" lvl="0" indent="-256032">
              <a:spcBef>
                <a:spcPts val="300"/>
              </a:spcBef>
              <a:buClr>
                <a:srgbClr val="0070C0"/>
              </a:buClr>
              <a:buFont typeface="Georgia" pitchFamily="18" charset="0"/>
              <a:buChar char="•"/>
            </a:pPr>
            <a:r>
              <a:rPr lang="sk-SK" sz="2400" dirty="0" err="1" smtClean="0"/>
              <a:t>vodotrysky</a:t>
            </a:r>
            <a:r>
              <a:rPr lang="sk-SK" sz="2400" dirty="0" smtClean="0"/>
              <a:t> </a:t>
            </a: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4" descr="C:\Users\Balazs\Desktop\font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05064"/>
            <a:ext cx="3423841" cy="2273644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EF25-49E6-4F9A-88BE-131CCD764558}" type="slidenum">
              <a:rPr lang="sk-SK" smtClean="0"/>
              <a:pPr/>
              <a:t>6</a:t>
            </a:fld>
            <a:r>
              <a:rPr lang="sk-SK" dirty="0" smtClean="0"/>
              <a:t>/10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r>
              <a:rPr lang="sk-SK" dirty="0" smtClean="0"/>
              <a:t>Vyhodnotenie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071032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sk-SK" sz="3200" dirty="0" smtClean="0"/>
              <a:t>Problémy (preklepy, diakritika, jazyky)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Ø"/>
            </a:pPr>
            <a:r>
              <a:rPr lang="sk-SK" sz="2800" dirty="0" smtClean="0">
                <a:solidFill>
                  <a:schemeClr val="tx1"/>
                </a:solidFill>
              </a:rPr>
              <a:t>Riešenie pomocou HEAVY METALL</a:t>
            </a:r>
            <a:endParaRPr lang="sk-SK" sz="3200" dirty="0" smtClean="0"/>
          </a:p>
          <a:p>
            <a:pPr>
              <a:buClr>
                <a:srgbClr val="0070C0"/>
              </a:buClr>
            </a:pPr>
            <a:r>
              <a:rPr lang="sk-SK" sz="3200" dirty="0" smtClean="0"/>
              <a:t>Potrebný počet výskytov slov k akceptovaniu?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Ø"/>
            </a:pPr>
            <a:r>
              <a:rPr lang="sk-SK" sz="2800" dirty="0" smtClean="0">
                <a:solidFill>
                  <a:schemeClr val="tx1"/>
                </a:solidFill>
              </a:rPr>
              <a:t>Po 4. výskyte bude slovo priradené k fotke</a:t>
            </a:r>
          </a:p>
          <a:p>
            <a:pPr>
              <a:buClr>
                <a:srgbClr val="0070C0"/>
              </a:buClr>
            </a:pPr>
            <a:r>
              <a:rPr lang="sk-SK" sz="3200" dirty="0" smtClean="0"/>
              <a:t>Ako vyhodnotiť dve rovnaké anotácie k tej istej fotke od jedného hráča?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Ø"/>
            </a:pPr>
            <a:r>
              <a:rPr lang="sk-SK" sz="2800" dirty="0" smtClean="0">
                <a:solidFill>
                  <a:schemeClr val="tx1"/>
                </a:solidFill>
              </a:rPr>
              <a:t>Takéto výstupy sa započítajú iba raz</a:t>
            </a:r>
          </a:p>
          <a:p>
            <a:pPr>
              <a:buClr>
                <a:srgbClr val="0070C0"/>
              </a:buClr>
            </a:pPr>
            <a:endParaRPr lang="sk-SK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EF25-49E6-4F9A-88BE-131CCD764558}" type="slidenum">
              <a:rPr lang="sk-SK" smtClean="0"/>
              <a:pPr/>
              <a:t>7</a:t>
            </a:fld>
            <a:r>
              <a:rPr lang="sk-SK" dirty="0" smtClean="0"/>
              <a:t>/10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635000"/>
            <a:ext cx="8229600" cy="1066800"/>
          </a:xfrm>
        </p:spPr>
        <p:txBody>
          <a:bodyPr/>
          <a:lstStyle/>
          <a:p>
            <a:r>
              <a:rPr lang="sk-SK" dirty="0" err="1" smtClean="0"/>
              <a:t>Object</a:t>
            </a:r>
            <a:r>
              <a:rPr lang="sk-SK" dirty="0" smtClean="0"/>
              <a:t> </a:t>
            </a:r>
            <a:r>
              <a:rPr lang="sk-SK" dirty="0" err="1" smtClean="0"/>
              <a:t>finder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525524"/>
            <a:ext cx="8229600" cy="5103876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</a:pPr>
            <a:r>
              <a:rPr lang="sk-SK" sz="3200" i="1" dirty="0" smtClean="0"/>
              <a:t>Vstupy:</a:t>
            </a:r>
            <a:r>
              <a:rPr lang="sk-SK" sz="3200" dirty="0" smtClean="0"/>
              <a:t> fotka + slovo</a:t>
            </a:r>
          </a:p>
          <a:p>
            <a:pPr>
              <a:buClr>
                <a:srgbClr val="0070C0"/>
              </a:buClr>
            </a:pPr>
            <a:r>
              <a:rPr lang="sk-SK" sz="3200" i="1" dirty="0" smtClean="0"/>
              <a:t>Výstup:</a:t>
            </a:r>
            <a:r>
              <a:rPr lang="sk-SK" sz="3200" dirty="0" smtClean="0"/>
              <a:t> poloha objektu alebo typ označenia</a:t>
            </a:r>
          </a:p>
          <a:p>
            <a:pPr>
              <a:buClr>
                <a:srgbClr val="0070C0"/>
              </a:buClr>
            </a:pPr>
            <a:r>
              <a:rPr lang="sk-SK" sz="3200" dirty="0" smtClean="0"/>
              <a:t>Hru hrajú dvaja hráči naraz a ich cieľom je omaľovať čo najpresnejšie daný objekt na fotke</a:t>
            </a:r>
          </a:p>
          <a:p>
            <a:pPr>
              <a:buClr>
                <a:srgbClr val="0070C0"/>
              </a:buClr>
            </a:pPr>
            <a:r>
              <a:rPr lang="sk-SK" sz="3200" dirty="0" smtClean="0"/>
              <a:t>Ak sa nedá omaľovať, vyznačia príslušné políčko podľa typu daného slova</a:t>
            </a:r>
          </a:p>
          <a:p>
            <a:pPr>
              <a:buClr>
                <a:srgbClr val="0070C0"/>
              </a:buClr>
            </a:pPr>
            <a:r>
              <a:rPr lang="sk-SK" sz="3200" dirty="0" smtClean="0"/>
              <a:t>Body získajú po porovnaní omaľovaných oblastí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EF25-49E6-4F9A-88BE-131CCD764558}" type="slidenum">
              <a:rPr lang="sk-SK" smtClean="0"/>
              <a:pPr/>
              <a:t>8</a:t>
            </a:fld>
            <a:r>
              <a:rPr lang="sk-SK" dirty="0" smtClean="0"/>
              <a:t>/10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1066800"/>
          </a:xfrm>
        </p:spPr>
        <p:txBody>
          <a:bodyPr>
            <a:normAutofit/>
          </a:bodyPr>
          <a:lstStyle/>
          <a:p>
            <a:r>
              <a:rPr lang="sk-SK" dirty="0" smtClean="0"/>
              <a:t>Očakávaný výstup a spracovanie</a:t>
            </a:r>
            <a:endParaRPr lang="sk-SK" dirty="0"/>
          </a:p>
        </p:txBody>
      </p:sp>
      <p:pic>
        <p:nvPicPr>
          <p:cNvPr id="2050" name="Picture 2" descr="C:\Users\Balazs\Desktop\IIT.SRC\o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6207" y="1679086"/>
            <a:ext cx="6145213" cy="22805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92880" y="2567940"/>
            <a:ext cx="937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PES</a:t>
            </a:r>
            <a:endParaRPr lang="sk-SK" sz="3200" dirty="0"/>
          </a:p>
        </p:txBody>
      </p:sp>
      <p:pic>
        <p:nvPicPr>
          <p:cNvPr id="1026" name="Picture 2" descr="C:\Users\Balazs\Desktop\o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191808"/>
            <a:ext cx="9144000" cy="2666191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EF25-49E6-4F9A-88BE-131CCD764558}" type="slidenum">
              <a:rPr lang="sk-SK" smtClean="0"/>
              <a:pPr/>
              <a:t>9</a:t>
            </a:fld>
            <a:r>
              <a:rPr lang="sk-SK" dirty="0" smtClean="0"/>
              <a:t>/10</a:t>
            </a:r>
            <a:endParaRPr lang="sk-SK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7.8|3.8|2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0.9|2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4.3|13.4|9.5|26|8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1694</TotalTime>
  <Words>246</Words>
  <Application>Microsoft Office PowerPoint</Application>
  <PresentationFormat>On-screen Show (4:3)</PresentationFormat>
  <Paragraphs>74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Urban</vt:lpstr>
      <vt:lpstr>PexAce - Memory Game With a Purpose</vt:lpstr>
      <vt:lpstr>Účel hier</vt:lpstr>
      <vt:lpstr>Prototyp - hlavná obrazovka</vt:lpstr>
      <vt:lpstr>Prototyp – úvodná obrazovka</vt:lpstr>
      <vt:lpstr>Priebežné výsledky</vt:lpstr>
      <vt:lpstr>Príklady výstupov</vt:lpstr>
      <vt:lpstr>Vyhodnotenie</vt:lpstr>
      <vt:lpstr>Object finder</vt:lpstr>
      <vt:lpstr>Očakávaný výstup a spracovanie</vt:lpstr>
      <vt:lpstr>Ako ďalej?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PexAce</dc:title>
  <dc:creator>Balazs</dc:creator>
  <cp:lastModifiedBy>Balazs</cp:lastModifiedBy>
  <cp:revision>110</cp:revision>
  <dcterms:created xsi:type="dcterms:W3CDTF">2011-02-15T14:10:42Z</dcterms:created>
  <dcterms:modified xsi:type="dcterms:W3CDTF">2011-02-24T00:49:13Z</dcterms:modified>
</cp:coreProperties>
</file>