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7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458200" cy="1470025"/>
          </a:xfrm>
        </p:spPr>
        <p:txBody>
          <a:bodyPr/>
          <a:lstStyle/>
          <a:p>
            <a:pPr algn="ctr"/>
            <a:r>
              <a:rPr lang="sk-SK" dirty="0"/>
              <a:t>Podpora </a:t>
            </a:r>
            <a:r>
              <a:rPr lang="sk-SK" dirty="0" err="1"/>
              <a:t>online</a:t>
            </a:r>
            <a:r>
              <a:rPr lang="sk-SK" dirty="0"/>
              <a:t> učenia programovania využitím hier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4953000" cy="1752600"/>
          </a:xfrm>
        </p:spPr>
        <p:txBody>
          <a:bodyPr/>
          <a:lstStyle/>
          <a:p>
            <a:r>
              <a:rPr lang="sk-SK" dirty="0"/>
              <a:t>Peter Kiš</a:t>
            </a:r>
          </a:p>
          <a:p>
            <a:r>
              <a:rPr lang="sk-SK" dirty="0"/>
              <a:t>Pod vedením Jozefa </a:t>
            </a:r>
            <a:r>
              <a:rPr lang="sk-SK" dirty="0" err="1"/>
              <a:t>Tvarožka</a:t>
            </a:r>
            <a:endParaRPr lang="sk-SK" dirty="0"/>
          </a:p>
          <a:p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644" y="4437111"/>
            <a:ext cx="2015449" cy="228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8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1972" y="1365553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Procedurálne programovanie</a:t>
            </a:r>
            <a:endParaRPr lang="sk-SK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6637" y="4193470"/>
            <a:ext cx="5468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Dátové štruktúry a algoritmy</a:t>
            </a:r>
            <a:endParaRPr lang="sk-SK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37929"/>
            <a:ext cx="4233687" cy="21814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944" y="4765847"/>
            <a:ext cx="4248472" cy="204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2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700808"/>
            <a:ext cx="8363272" cy="48737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Návrh a realizácia hry za účelom precvičenia základných konštrukcií jazyka C</a:t>
            </a:r>
          </a:p>
          <a:p>
            <a:pPr marL="109728" indent="0">
              <a:buFont typeface="Georgia"/>
              <a:buNone/>
            </a:pPr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Zvýšiť motiváciu študentov riešiť programátorské úlohy hravou formou</a:t>
            </a:r>
          </a:p>
          <a:p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Urýchliť a zjednodušiť proces učenia sa jazyka C hrou, vizualizáciou a súťaživosťou</a:t>
            </a:r>
          </a:p>
          <a:p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69269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mtClean="0"/>
              <a:t>Smerovanie výskumu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531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pPr algn="ctr"/>
            <a:r>
              <a:rPr lang="sk-SK" dirty="0" smtClean="0"/>
              <a:t>Návrh hry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HTML5, JS, PHP, </a:t>
            </a:r>
            <a:r>
              <a:rPr lang="sk-SK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MySQL</a:t>
            </a: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sk-SK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Sphere</a:t>
            </a: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k-SK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Engine</a:t>
            </a:r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Generátor úloh</a:t>
            </a:r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Vizualizácia</a:t>
            </a:r>
          </a:p>
          <a:p>
            <a:pPr>
              <a:lnSpc>
                <a:spcPct val="150000"/>
              </a:lnSpc>
            </a:pPr>
            <a:r>
              <a:rPr lang="sk-SK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Nápoveda</a:t>
            </a:r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Gamifikačné</a:t>
            </a: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prvky</a:t>
            </a:r>
          </a:p>
        </p:txBody>
      </p:sp>
    </p:spTree>
    <p:extLst>
      <p:ext uri="{BB962C8B-B14F-4D97-AF65-F5344CB8AC3E}">
        <p14:creationId xmlns:p14="http://schemas.microsoft.com/office/powerpoint/2010/main" val="396290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pPr algn="ctr"/>
            <a:r>
              <a:rPr lang="sk-SK" dirty="0" smtClean="0"/>
              <a:t>Aktuálny stav prototypu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6" y="1412776"/>
            <a:ext cx="9132524" cy="5445224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447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sk-SK" dirty="0" smtClean="0"/>
              <a:t>Nedokončené časti prototypu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Prihlasovanie</a:t>
            </a:r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Logovanie</a:t>
            </a:r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Vizualizácia</a:t>
            </a:r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Skóre</a:t>
            </a:r>
          </a:p>
          <a:p>
            <a:pPr>
              <a:lnSpc>
                <a:spcPct val="150000"/>
              </a:lnSpc>
            </a:pPr>
            <a:r>
              <a:rPr lang="sk-SK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Nápoveda</a:t>
            </a:r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Celkový </a:t>
            </a:r>
            <a:r>
              <a:rPr lang="sk-SK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layout</a:t>
            </a:r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676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pPr algn="ctr"/>
            <a:r>
              <a:rPr lang="sk-SK" dirty="0" smtClean="0"/>
              <a:t>Overenie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3251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Seminár </a:t>
            </a: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 procedurálneho </a:t>
            </a: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programovania</a:t>
            </a:r>
          </a:p>
          <a:p>
            <a:pPr>
              <a:lnSpc>
                <a:spcPct val="150000"/>
              </a:lnSpc>
            </a:pPr>
            <a:r>
              <a:rPr lang="sk-SK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Pretest</a:t>
            </a: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hra – </a:t>
            </a:r>
            <a:r>
              <a:rPr lang="sk-SK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posttest</a:t>
            </a:r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Spätná väzba – </a:t>
            </a:r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dotazník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Logy</a:t>
            </a:r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* Osobnostný </a:t>
            </a:r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dotazník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* </a:t>
            </a:r>
            <a:r>
              <a:rPr lang="sk-SK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Eye-tracker</a:t>
            </a:r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9052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sk-SK" dirty="0" smtClean="0"/>
              <a:t>Zhrnutie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/>
              <a:t>Podpora procesu učenia jazyka C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Overenie prínosu hry v zimnom semestri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Pohľad na učenie z viacerých uhlov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Prispôsobovanie hry konkrétnemu </a:t>
            </a:r>
            <a:r>
              <a:rPr lang="sk-SK" dirty="0" err="1" smtClean="0"/>
              <a:t>štuedntovi</a:t>
            </a:r>
            <a:endParaRPr lang="sk-SK" dirty="0" smtClean="0"/>
          </a:p>
          <a:p>
            <a:pPr>
              <a:lnSpc>
                <a:spcPct val="150000"/>
              </a:lnSpc>
            </a:pPr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17385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</TotalTime>
  <Words>126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Urbanistický</vt:lpstr>
      <vt:lpstr>Podpora online učenia programovania využitím hier</vt:lpstr>
      <vt:lpstr>Motivácia</vt:lpstr>
      <vt:lpstr>Prezentace aplikace PowerPoint</vt:lpstr>
      <vt:lpstr>Návrh hry</vt:lpstr>
      <vt:lpstr>Aktuálny stav prototypu</vt:lpstr>
      <vt:lpstr>Nedokončené časti prototypu</vt:lpstr>
      <vt:lpstr>Overenie</vt:lpstr>
      <vt:lpstr>Zhrnutie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online učenia programovania využitím hier</dc:title>
  <dc:creator>Pleto</dc:creator>
  <cp:lastModifiedBy>Pleto</cp:lastModifiedBy>
  <cp:revision>9</cp:revision>
  <dcterms:created xsi:type="dcterms:W3CDTF">2015-10-30T22:37:13Z</dcterms:created>
  <dcterms:modified xsi:type="dcterms:W3CDTF">2015-10-31T11:16:59Z</dcterms:modified>
</cp:coreProperties>
</file>