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37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388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sk-SK" dirty="0" smtClean="0"/>
              <a:t>Podpora </a:t>
            </a:r>
            <a:r>
              <a:rPr lang="sk-SK" dirty="0" err="1" smtClean="0"/>
              <a:t>online</a:t>
            </a:r>
            <a:r>
              <a:rPr lang="sk-SK" dirty="0" smtClean="0"/>
              <a:t> učenia programovania využitím hier</a:t>
            </a:r>
            <a:endParaRPr lang="sk-SK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219256" cy="2697414"/>
          </a:xfrm>
        </p:spPr>
        <p:txBody>
          <a:bodyPr/>
          <a:lstStyle/>
          <a:p>
            <a:r>
              <a:rPr lang="sk-SK" dirty="0" smtClean="0"/>
              <a:t>Peter </a:t>
            </a:r>
            <a:r>
              <a:rPr lang="sk-SK" dirty="0" err="1" smtClean="0"/>
              <a:t>Kiš</a:t>
            </a:r>
            <a:endParaRPr lang="sk-SK" dirty="0" smtClean="0"/>
          </a:p>
          <a:p>
            <a:r>
              <a:rPr lang="sk-SK" dirty="0" smtClean="0"/>
              <a:t>Pod vedením Jozefa </a:t>
            </a:r>
            <a:r>
              <a:rPr lang="sk-SK" dirty="0" err="1" smtClean="0"/>
              <a:t>Tvarožka</a:t>
            </a:r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r>
              <a:rPr lang="sk-SK" dirty="0" smtClean="0"/>
              <a:t>			</a:t>
            </a:r>
            <a:endParaRPr lang="sk-SK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644" y="4437111"/>
            <a:ext cx="2015449" cy="228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45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61972" y="1033131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Procedurálne programovanie</a:t>
            </a:r>
            <a:endParaRPr lang="sk-SK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96637" y="3861048"/>
            <a:ext cx="54681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Dátové štruktúry a algoritmy</a:t>
            </a:r>
            <a:endParaRPr lang="sk-SK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96" y="1617905"/>
            <a:ext cx="4233687" cy="218142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445823"/>
            <a:ext cx="4248472" cy="204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92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sk-SK" dirty="0" smtClean="0"/>
              <a:t>Smerovanie výskumu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363272" cy="4873728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Návrh a realizácia hry za účelom precvičenia základných konštrukcií jazyka C</a:t>
            </a:r>
          </a:p>
          <a:p>
            <a:pPr marL="109728" indent="0">
              <a:buNone/>
            </a:pPr>
            <a:endParaRPr lang="sk-SK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sk-SK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Zvýšiť motiváciu študentov riešiť programátorské úlohy hravou formou</a:t>
            </a:r>
          </a:p>
          <a:p>
            <a:endParaRPr lang="sk-SK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sk-SK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Urýchliť a zjednodušiť proces učenia sa jazyka C hrou, vizualizáciou </a:t>
            </a:r>
            <a:r>
              <a:rPr lang="sk-SK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súťaživosťou</a:t>
            </a:r>
            <a:endParaRPr lang="sk-SK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sk-SK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81986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477</TotalTime>
  <Words>52</Words>
  <Application>Microsoft Office PowerPoint</Application>
  <PresentationFormat>Předvádění na obrazovce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Urbanistický</vt:lpstr>
      <vt:lpstr>Podpora online učenia programovania využitím hier</vt:lpstr>
      <vt:lpstr>Prezentace aplikace PowerPoint</vt:lpstr>
      <vt:lpstr>Smerovanie výskumu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Hexa: vyhodnotenie experimentu</dc:title>
  <dc:creator>Pleto</dc:creator>
  <cp:lastModifiedBy>Pleto</cp:lastModifiedBy>
  <cp:revision>100</cp:revision>
  <dcterms:created xsi:type="dcterms:W3CDTF">2014-04-04T21:07:18Z</dcterms:created>
  <dcterms:modified xsi:type="dcterms:W3CDTF">2014-12-09T08:54:01Z</dcterms:modified>
</cp:coreProperties>
</file>