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804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137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1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47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583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269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4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06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489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187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194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FF3DC-1EC9-4AFE-8EA2-787921F53CF8}" type="datetimeFigureOut">
              <a:rPr lang="sk-SK" smtClean="0"/>
              <a:t>13. 10. 2014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28F14-BB50-4BDB-9AF5-DA786F0675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769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430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Pozvánka na stretnutie so zákazníkmi</a:t>
            </a:r>
            <a:endParaRPr lang="sk-SK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1916832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sk-SK" sz="2800" b="1" dirty="0" smtClean="0"/>
              <a:t>Kto 	používatelia </a:t>
            </a:r>
            <a:r>
              <a:rPr lang="sk-SK" sz="2800" b="1" dirty="0" err="1" smtClean="0"/>
              <a:t>UX-labu</a:t>
            </a:r>
            <a:endParaRPr lang="sk-SK" sz="2800" b="1" dirty="0" smtClean="0"/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sk-SK" sz="2800" b="1" dirty="0" smtClean="0"/>
              <a:t>Prečo	možnosť ovplyvniť výstup projektu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sk-SK" sz="2800" b="1" dirty="0" smtClean="0"/>
              <a:t>Kedy	utorok 21.10. o 14:00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sk-SK" sz="2800" b="1" dirty="0" smtClean="0"/>
              <a:t>Kde	zasadačka 3.08 ???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11685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Pozvánka na stretnutie so zákazníkmi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Pleto</dc:creator>
  <cp:lastModifiedBy>Pleto</cp:lastModifiedBy>
  <cp:revision>4</cp:revision>
  <dcterms:created xsi:type="dcterms:W3CDTF">2014-10-13T20:17:28Z</dcterms:created>
  <dcterms:modified xsi:type="dcterms:W3CDTF">2014-10-13T21:05:20Z</dcterms:modified>
</cp:coreProperties>
</file>