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5" r:id="rId3"/>
    <p:sldId id="266" r:id="rId4"/>
    <p:sldId id="267" r:id="rId5"/>
    <p:sldId id="271" r:id="rId6"/>
    <p:sldId id="268" r:id="rId7"/>
    <p:sldId id="269" r:id="rId8"/>
    <p:sldId id="270" r:id="rId9"/>
    <p:sldId id="272" r:id="rId10"/>
  </p:sldIdLst>
  <p:sldSz cx="9144000" cy="6858000" type="screen4x3"/>
  <p:notesSz cx="7099300" cy="102346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9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7" autoAdjust="0"/>
    <p:restoredTop sz="97491" autoAdjust="0"/>
  </p:normalViewPr>
  <p:slideViewPr>
    <p:cSldViewPr>
      <p:cViewPr varScale="1">
        <p:scale>
          <a:sx n="71" d="100"/>
          <a:sy n="71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0E24ACF-50BC-434C-9793-ED8F2A1624C1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FA4F282-3192-476F-A909-82B7F9E8FE3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FF31297-04F1-4DA3-9549-FCD51B12CFCA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73C9A7F-7EC7-41FE-BA59-D945886F664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Dobrý deň.</a:t>
            </a:r>
            <a:r>
              <a:rPr lang="sk-SK" baseline="0" dirty="0" smtClean="0"/>
              <a:t> </a:t>
            </a:r>
          </a:p>
          <a:p>
            <a:r>
              <a:rPr lang="sk-SK" baseline="0" dirty="0" smtClean="0"/>
              <a:t>V tejto prezentácií Vám predstavíme návrh riešenia nášho tímového projektu, s ktorým sa plánujeme zapojiť do súťaže </a:t>
            </a:r>
            <a:r>
              <a:rPr lang="sk-SK" baseline="0" dirty="0" err="1" smtClean="0"/>
              <a:t>Imagime</a:t>
            </a:r>
            <a:r>
              <a:rPr lang="sk-SK" baseline="0" dirty="0" smtClean="0"/>
              <a:t> Cup v kategórií Game </a:t>
            </a:r>
            <a:r>
              <a:rPr lang="sk-SK" baseline="0" dirty="0" err="1" smtClean="0"/>
              <a:t>Design</a:t>
            </a:r>
            <a:r>
              <a:rPr lang="sk-SK" baseline="0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C9A7F-7EC7-41FE-BA59-D945886F6649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A38BD-0A2C-4E06-862A-79590505E747}" type="datetimeFigureOut">
              <a:rPr lang="sk-SK" smtClean="0"/>
              <a:pPr/>
              <a:t>31. 3. 2010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5110B-AC57-4EEE-A5BA-FF8235B53E4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357298"/>
            <a:ext cx="8715436" cy="2000264"/>
          </a:xfrm>
        </p:spPr>
        <p:txBody>
          <a:bodyPr>
            <a:normAutofit fontScale="90000"/>
          </a:bodyPr>
          <a:lstStyle/>
          <a:p>
            <a:r>
              <a:rPr lang="sk-SK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Imagine</a:t>
            </a:r>
            <a:r>
              <a:rPr lang="sk-SK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Cup 2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sk-SK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br>
              <a:rPr lang="sk-SK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k-SK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Game </a:t>
            </a:r>
            <a:r>
              <a:rPr lang="sk-SK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Design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0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0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Green Game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4214818"/>
            <a:ext cx="8572560" cy="2000264"/>
          </a:xfrm>
        </p:spPr>
        <p:txBody>
          <a:bodyPr>
            <a:normAutofit fontScale="85000" lnSpcReduction="20000"/>
          </a:bodyPr>
          <a:lstStyle/>
          <a:p>
            <a:r>
              <a:rPr lang="sk-SK" sz="37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Quegee</a:t>
            </a:r>
            <a:r>
              <a:rPr lang="sk-SK" sz="37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Team</a:t>
            </a:r>
            <a:endParaRPr lang="en-US" sz="37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900" b="1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ball is in your court!</a:t>
            </a:r>
            <a:br>
              <a:rPr lang="en-US" sz="2900" b="1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sk-SK" sz="2900" b="1" i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uite </a:t>
            </a:r>
            <a:r>
              <a:rPr lang="sk-SK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nusual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k-SK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ngineers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k-SK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enerating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k-SK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ndless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k-SK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ntertainment</a:t>
            </a:r>
            <a:endParaRPr lang="sk-SK" sz="20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k-SK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Eduard Kuric, </a:t>
            </a:r>
            <a:r>
              <a:rPr lang="sk-SK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Vlad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</a:t>
            </a:r>
            <a:r>
              <a:rPr lang="sk-SK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ír</a:t>
            </a:r>
            <a:r>
              <a:rPr lang="sk-SK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Mihal, Karol Rástočný, Róbert Sopko</a:t>
            </a:r>
          </a:p>
          <a:p>
            <a:r>
              <a:rPr lang="sk-SK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Mentor: Michal Tvarožek</a:t>
            </a:r>
            <a:endParaRPr lang="en-US" sz="2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571736" y="3571876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2357422" y="3286124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i="1" dirty="0" smtClean="0">
                <a:solidFill>
                  <a:schemeClr val="accent3">
                    <a:lumMod val="50000"/>
                  </a:schemeClr>
                </a:solidFill>
              </a:rPr>
              <a:t>... </a:t>
            </a:r>
            <a:r>
              <a:rPr lang="sk-SK" sz="2800" i="1" dirty="0" err="1" smtClean="0">
                <a:solidFill>
                  <a:schemeClr val="accent3">
                    <a:lumMod val="50000"/>
                  </a:schemeClr>
                </a:solidFill>
              </a:rPr>
              <a:t>fiery</a:t>
            </a:r>
            <a:r>
              <a:rPr lang="sk-SK" sz="28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sk-SK" sz="2800" i="1" dirty="0" err="1" smtClean="0">
                <a:solidFill>
                  <a:schemeClr val="accent3">
                    <a:lumMod val="50000"/>
                  </a:schemeClr>
                </a:solidFill>
              </a:rPr>
              <a:t>ideas</a:t>
            </a:r>
            <a:r>
              <a:rPr lang="sk-SK" sz="2800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sk-SK" sz="2800" i="1" dirty="0" err="1" smtClean="0">
                <a:solidFill>
                  <a:schemeClr val="accent3">
                    <a:lumMod val="50000"/>
                  </a:schemeClr>
                </a:solidFill>
              </a:rPr>
              <a:t>natural</a:t>
            </a:r>
            <a:r>
              <a:rPr lang="sk-SK" sz="28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sk-SK" sz="2800" i="1" dirty="0" err="1" smtClean="0">
                <a:solidFill>
                  <a:schemeClr val="accent3">
                    <a:lumMod val="50000"/>
                  </a:schemeClr>
                </a:solidFill>
              </a:rPr>
              <a:t>design</a:t>
            </a:r>
            <a:r>
              <a:rPr lang="sk-SK" sz="2800" i="1" dirty="0" smtClean="0">
                <a:solidFill>
                  <a:schemeClr val="accent3">
                    <a:lumMod val="50000"/>
                  </a:schemeClr>
                </a:solidFill>
              </a:rPr>
              <a:t> ...</a:t>
            </a:r>
            <a:endParaRPr lang="sk-SK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214422"/>
            <a:ext cx="8715436" cy="857256"/>
          </a:xfrm>
        </p:spPr>
        <p:txBody>
          <a:bodyPr>
            <a:normAutofit/>
          </a:bodyPr>
          <a:lstStyle/>
          <a:p>
            <a:r>
              <a:rPr lang="sk-SK" sz="3500" b="1" dirty="0" err="1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Gameplay</a:t>
            </a:r>
            <a:r>
              <a:rPr lang="sk-SK" sz="35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cieľ hráča</a:t>
            </a:r>
            <a:endParaRPr lang="en-US" sz="35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1643050"/>
            <a:ext cx="8215370" cy="4572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budovateľská stratégia v reálnom čase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kombinácia zábavy a vzdelania v jednom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riešiť problémy zamerané na ekológiu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zveľaďovať prostredie a myslenie obyvateľstva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budovanie infraštruktúry, miest, vegetácie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interakciou s postavičkami a dopravnými prostriedkami zabezpečiť chod priemyslu, obchodu a hlavne výskumu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214422"/>
            <a:ext cx="8715436" cy="857256"/>
          </a:xfrm>
        </p:spPr>
        <p:txBody>
          <a:bodyPr>
            <a:normAutofit/>
          </a:bodyPr>
          <a:lstStyle/>
          <a:p>
            <a:r>
              <a:rPr lang="sk-SK" sz="35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Hlavná myšlienka / Ciele hry</a:t>
            </a:r>
            <a:endParaRPr lang="sk-SK" sz="35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1857364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ukázať hráčovi, že investovať do výskumu sa spravidla oplatí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výsledkom môžu byť úžasné riešenia, ktoré zvýšia jeho renomé v prostredí hry a samotné poznanie, pretože sú založené na zaujímavých reálnych projektoch</a:t>
            </a:r>
            <a:endParaRPr lang="en-US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hra ponúka nenásilným spôsobom základné informácie, on-line videá a odkazy na ďalšie zdroje bez nutnosti ukončenia hr</a:t>
            </a:r>
            <a:r>
              <a:rPr lang="en-US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214422"/>
            <a:ext cx="8715436" cy="857256"/>
          </a:xfrm>
        </p:spPr>
        <p:txBody>
          <a:bodyPr>
            <a:normAutofit/>
          </a:bodyPr>
          <a:lstStyle/>
          <a:p>
            <a:r>
              <a:rPr lang="sk-SK" sz="35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Úlohy hráča</a:t>
            </a:r>
            <a:endParaRPr lang="en-US" sz="35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1857364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vyskúmať riešenia pre problémy, ktorým čelí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zabezpečiť patričné zdroje, ktoré nie je vždy jednoduché získať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nie každý výskum je automaticky úspešný, niektoré sú na dlhé trate a vyžadujú si dlhodobý prílev investícii a podporu</a:t>
            </a:r>
            <a:endParaRPr lang="en-US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výsledok výskumu je často okázalý a poskytuje patričnú odmenu za vynaložené úsilie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571744"/>
            <a:ext cx="8358278" cy="1785950"/>
          </a:xfrm>
        </p:spPr>
        <p:txBody>
          <a:bodyPr>
            <a:noAutofit/>
          </a:bodyPr>
          <a:lstStyle/>
          <a:p>
            <a:r>
              <a:rPr lang="en-US" sz="4000" b="1" dirty="0" err="1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Gameplay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Video</a:t>
            </a:r>
            <a:b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Round-</a:t>
            </a:r>
            <a:r>
              <a:rPr lang="sk-SK" sz="40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0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~ 7 minutes </a:t>
            </a:r>
            <a:endParaRPr lang="en-US" sz="30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2000240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0996" y="2152640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071546"/>
            <a:ext cx="8715436" cy="857256"/>
          </a:xfrm>
        </p:spPr>
        <p:txBody>
          <a:bodyPr>
            <a:normAutofit/>
          </a:bodyPr>
          <a:lstStyle/>
          <a:p>
            <a:r>
              <a:rPr lang="sk-SK" sz="35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Zábava</a:t>
            </a:r>
            <a:endParaRPr lang="en-US" sz="35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1714488"/>
            <a:ext cx="8215370" cy="4286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neočakávané udalosti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správanie obyvateľstva - ich aktivity a spôsob práce občas pripomína zmes chaos</a:t>
            </a:r>
            <a:r>
              <a:rPr lang="en-US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ktorý je sprevádzaný humornými scénkami</a:t>
            </a:r>
            <a:endParaRPr lang="en-US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obyvateľstvo citlivo vníma zmeny vo svojom okolí, „bráni sa“ a podniká aktivity pre dosiahnutie svojich cieľov – napr. protesty ekologických aktivistov blokujú chod </a:t>
            </a:r>
            <a:b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priemyslu – zisky pre hráča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sk-SK" sz="2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ooperácia</a:t>
            </a: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 inými hráčmi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071546"/>
            <a:ext cx="8715436" cy="857256"/>
          </a:xfrm>
        </p:spPr>
        <p:txBody>
          <a:bodyPr>
            <a:normAutofit/>
          </a:bodyPr>
          <a:lstStyle/>
          <a:p>
            <a:r>
              <a:rPr lang="sk-SK" sz="35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Rozšíriteľnosť</a:t>
            </a:r>
            <a:endParaRPr lang="en-US" sz="35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1785926"/>
            <a:ext cx="8215370" cy="3357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hra dáva priestor nádejným výskumníkom, ktorí chcú zviditeľniť svoje myšlienky a riešenia</a:t>
            </a:r>
            <a:endParaRPr lang="en-US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vývojovým tímom umožňuje zábavnou formou predstaviť výsledky svojho výskumu verejnosti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atraktívna pre firmy v otázke prezentácie svojich produktov</a:t>
            </a:r>
          </a:p>
          <a:p>
            <a:pPr marL="514350" indent="-514350">
              <a:spcBef>
                <a:spcPts val="600"/>
              </a:spcBef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24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071546"/>
            <a:ext cx="8715436" cy="857256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Techno</a:t>
            </a:r>
            <a:r>
              <a:rPr lang="sk-SK" sz="3500" b="1" dirty="0" err="1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lógie</a:t>
            </a:r>
            <a:endParaRPr lang="en-US" sz="35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2000240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0996" y="2152640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596" y="1714488"/>
            <a:ext cx="8215370" cy="4500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MS .</a:t>
            </a:r>
            <a:r>
              <a:rPr lang="sk-SK" sz="2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Net</a:t>
            </a: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k-SK" sz="2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Framework</a:t>
            </a: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3.5, MS </a:t>
            </a:r>
            <a:r>
              <a:rPr lang="sk-SK" sz="2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Silverlight</a:t>
            </a: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3, WCF</a:t>
            </a:r>
          </a:p>
          <a:p>
            <a:pPr marL="971550" lvl="1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rozdiel medzi našou hrou (webovou) a </a:t>
            </a:r>
            <a:r>
              <a:rPr lang="sk-SK" sz="2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desktopovou</a:t>
            </a: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je nepatrný</a:t>
            </a:r>
          </a:p>
          <a:p>
            <a:pPr marL="971550" lvl="1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našu hru však môžete hrať odkiaľkoľvek bez inštalácie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Produkčný systém </a:t>
            </a:r>
            <a:r>
              <a:rPr lang="en-US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(BRE)</a:t>
            </a: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71550" lvl="1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hra je obohatená o umelú inteligenciu</a:t>
            </a:r>
          </a:p>
          <a:p>
            <a:pPr marL="971550" lvl="1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umožňuje vytváranie alternatívnych scenárov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Vlastný izometrický </a:t>
            </a:r>
            <a:r>
              <a:rPr lang="sk-SK" sz="2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engine</a:t>
            </a: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0" y="0"/>
            <a:ext cx="9138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28596" y="2000240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0996" y="2152640"/>
            <a:ext cx="8215370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596" y="1928802"/>
            <a:ext cx="8358246" cy="4286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sk-SK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Nepoznáte nejakú stránku so SUPER výskumnými projektmi (nápadmi)?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sk-SK" sz="2800" dirty="0" smtClean="0"/>
              <a:t>Aké vlastnosti vám známych strategických hier sú podľa vás zdrojom najväčšieho uspokojenia a robia hru pre vás zaujímavou (zábavnou</a:t>
            </a:r>
            <a:r>
              <a:rPr lang="sk-SK" sz="2800" dirty="0" smtClean="0"/>
              <a:t>)?</a:t>
            </a:r>
            <a:endParaRPr lang="en-US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smtClean="0"/>
              <a:t>A</a:t>
            </a:r>
            <a:r>
              <a:rPr lang="sk-SK" sz="2800" dirty="0" err="1" smtClean="0"/>
              <a:t>ko</a:t>
            </a:r>
            <a:r>
              <a:rPr lang="sk-SK" sz="2800" dirty="0" smtClean="0"/>
              <a:t> výskumníci</a:t>
            </a:r>
            <a:r>
              <a:rPr lang="sk-SK" sz="2800" dirty="0" smtClean="0"/>
              <a:t>, prezentovali by ste svoj projekt </a:t>
            </a:r>
            <a:r>
              <a:rPr lang="sk-SK" sz="2800" dirty="0" smtClean="0"/>
              <a:t>prostredníctvom </a:t>
            </a:r>
            <a:r>
              <a:rPr lang="sk-SK" sz="2800" dirty="0" smtClean="0"/>
              <a:t>hry? </a:t>
            </a:r>
            <a:r>
              <a:rPr lang="sk-SK" sz="2800" dirty="0" smtClean="0"/>
              <a:t>Aké </a:t>
            </a:r>
            <a:r>
              <a:rPr lang="sk-SK" sz="2800" dirty="0" smtClean="0"/>
              <a:t>prostriedky by ste na to chceli v hre </a:t>
            </a:r>
            <a:r>
              <a:rPr lang="sk-SK" sz="2800" dirty="0" smtClean="0"/>
              <a:t>použiť? (text </a:t>
            </a:r>
            <a:r>
              <a:rPr lang="sk-SK" sz="2800" dirty="0" smtClean="0"/>
              <a:t>a </a:t>
            </a:r>
            <a:r>
              <a:rPr lang="sk-SK" sz="2800" dirty="0" smtClean="0"/>
              <a:t>odkaz </a:t>
            </a:r>
            <a:r>
              <a:rPr lang="sk-SK" sz="2800" dirty="0" smtClean="0"/>
              <a:t>je </a:t>
            </a:r>
            <a:r>
              <a:rPr lang="sk-SK" sz="2800" dirty="0" smtClean="0"/>
              <a:t>možno málo</a:t>
            </a:r>
            <a:r>
              <a:rPr lang="sk-SK" sz="2800" dirty="0" smtClean="0"/>
              <a:t>)</a:t>
            </a:r>
            <a:endParaRPr lang="sk-SK" sz="2800" dirty="0" smtClean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sk-SK" sz="2800" dirty="0" err="1" smtClean="0"/>
              <a:t>Trailer</a:t>
            </a:r>
            <a:r>
              <a:rPr lang="sk-SK" sz="2800" dirty="0" smtClean="0"/>
              <a:t> našej hry (2 min.) – kreatívne nápady, príbeh</a:t>
            </a:r>
            <a:r>
              <a:rPr lang="en-US" sz="2800" dirty="0" smtClean="0"/>
              <a:t>?</a:t>
            </a:r>
            <a:endParaRPr lang="sk-SK" sz="2800" dirty="0" smtClean="0"/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endParaRPr lang="sk-SK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2844" y="1071546"/>
            <a:ext cx="8715436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Dobr</a:t>
            </a:r>
            <a:r>
              <a:rPr kumimoji="0" lang="sk-SK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á</a:t>
            </a:r>
            <a:r>
              <a:rPr kumimoji="0" lang="sk-SK" sz="35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rada nad zlato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080554" y="5857892"/>
            <a:ext cx="477746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</a:rPr>
              <a:t>&gt;  </a:t>
            </a:r>
            <a:r>
              <a:rPr lang="sk-SK" sz="2300" b="1" dirty="0" smtClean="0">
                <a:solidFill>
                  <a:schemeClr val="accent3">
                    <a:lumMod val="50000"/>
                  </a:schemeClr>
                </a:solidFill>
              </a:rPr>
              <a:t>icgd2010FIIT@googlegroups.com</a:t>
            </a:r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sz="2200" b="1" dirty="0" smtClean="0">
                <a:solidFill>
                  <a:schemeClr val="accent3">
                    <a:lumMod val="50000"/>
                  </a:schemeClr>
                </a:solidFill>
              </a:rPr>
              <a:t>&lt;</a:t>
            </a:r>
            <a:endParaRPr lang="sk-SK" sz="2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652</Words>
  <Application>Microsoft Office PowerPoint</Application>
  <PresentationFormat>Prezentácia na obrazovke (4:3)</PresentationFormat>
  <Paragraphs>74</Paragraphs>
  <Slides>9</Slides>
  <Notes>9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Imagine Cup 2o10 Game Design  The Green Game</vt:lpstr>
      <vt:lpstr>Gameplay - cieľ hráča</vt:lpstr>
      <vt:lpstr>Hlavná myšlienka / Ciele hry</vt:lpstr>
      <vt:lpstr>Úlohy hráča</vt:lpstr>
      <vt:lpstr>Gameplay Video Round-1 ~ 7 minutes </vt:lpstr>
      <vt:lpstr>Zábava</vt:lpstr>
      <vt:lpstr>Rozšíriteľnosť</vt:lpstr>
      <vt:lpstr>Technológie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Imagine cup – GD 2010</dc:title>
  <dc:creator>karras</dc:creator>
  <cp:lastModifiedBy>Eduard Kuric</cp:lastModifiedBy>
  <cp:revision>173</cp:revision>
  <dcterms:created xsi:type="dcterms:W3CDTF">2009-11-04T19:50:51Z</dcterms:created>
  <dcterms:modified xsi:type="dcterms:W3CDTF">2010-03-30T23:46:54Z</dcterms:modified>
</cp:coreProperties>
</file>