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9.10.2012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9.10.2012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9.10.2012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9.10.2012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9.10.2012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9.10.2012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9.10.2012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9.10.2012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9.10.2012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9.10.2012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9.10.2012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2E2F3-A957-4897-AE39-228CC061DCDB}" type="datetimeFigureOut">
              <a:rPr lang="sk-SK" smtClean="0"/>
              <a:t>9.10.2012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ichal\Desktop\fotky\dublin\upravene\DSC_00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86" y="404664"/>
            <a:ext cx="8893009" cy="592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solidFill>
            <a:schemeClr val="bg1">
              <a:alpha val="58000"/>
            </a:schemeClr>
          </a:solidFill>
        </p:spPr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sk-SK" sz="4000" dirty="0" smtClean="0">
                <a:latin typeface="+mj-lt"/>
              </a:rPr>
              <a:t>ACM </a:t>
            </a:r>
            <a:r>
              <a:rPr lang="sk-SK" sz="4000" dirty="0" err="1" smtClean="0">
                <a:latin typeface="+mj-lt"/>
              </a:rPr>
              <a:t>Recommender</a:t>
            </a:r>
            <a:r>
              <a:rPr lang="sk-SK" sz="4000" dirty="0" smtClean="0">
                <a:latin typeface="+mj-lt"/>
              </a:rPr>
              <a:t> </a:t>
            </a:r>
            <a:r>
              <a:rPr lang="sk-SK" sz="4000" dirty="0" err="1" smtClean="0">
                <a:latin typeface="+mj-lt"/>
              </a:rPr>
              <a:t>Systems</a:t>
            </a:r>
            <a:r>
              <a:rPr lang="sk-SK" sz="4000" dirty="0" smtClean="0">
                <a:latin typeface="+mj-lt"/>
              </a:rPr>
              <a:t> 2012</a:t>
            </a:r>
            <a:endParaRPr lang="sk-SK" sz="4000" dirty="0">
              <a:latin typeface="+mj-lt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270992"/>
          </a:xfrm>
          <a:solidFill>
            <a:schemeClr val="bg1">
              <a:alpha val="56000"/>
            </a:schemeClr>
          </a:solidFill>
        </p:spPr>
        <p:txBody>
          <a:bodyPr/>
          <a:lstStyle/>
          <a:p>
            <a:r>
              <a:rPr lang="sk-SK" dirty="0" smtClean="0">
                <a:solidFill>
                  <a:schemeClr val="tx1"/>
                </a:solidFill>
              </a:rPr>
              <a:t>Dublin 9-13 September</a:t>
            </a:r>
          </a:p>
          <a:p>
            <a:r>
              <a:rPr lang="sk-SK" dirty="0" err="1" smtClean="0">
                <a:solidFill>
                  <a:schemeClr val="tx1"/>
                </a:solidFill>
              </a:rPr>
              <a:t>Kompan,Kramár,Zeleník,Bieliková</a:t>
            </a:r>
            <a:endParaRPr lang="sk-SK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485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 čom?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/>
          </a:bodyPr>
          <a:lstStyle/>
          <a:p>
            <a:r>
              <a:rPr lang="sk-SK" dirty="0" smtClean="0"/>
              <a:t>Pracovné dielne:</a:t>
            </a:r>
          </a:p>
          <a:p>
            <a:pPr lvl="1"/>
            <a:r>
              <a:rPr lang="en-US" dirty="0"/>
              <a:t>Recommender Systems and the </a:t>
            </a:r>
            <a:r>
              <a:rPr lang="en-US" b="1" dirty="0"/>
              <a:t>Social Web </a:t>
            </a:r>
            <a:r>
              <a:rPr lang="en-US" dirty="0"/>
              <a:t>(</a:t>
            </a:r>
            <a:r>
              <a:rPr lang="en-US" dirty="0" err="1"/>
              <a:t>RSWeb</a:t>
            </a:r>
            <a:r>
              <a:rPr lang="en-US" dirty="0" smtClean="0"/>
              <a:t>)</a:t>
            </a:r>
            <a:endParaRPr lang="sk-SK" dirty="0" smtClean="0"/>
          </a:p>
          <a:p>
            <a:pPr lvl="1"/>
            <a:r>
              <a:rPr lang="en-US" dirty="0"/>
              <a:t>Human </a:t>
            </a:r>
            <a:r>
              <a:rPr lang="en-US" b="1" dirty="0"/>
              <a:t>Decision Making </a:t>
            </a:r>
            <a:r>
              <a:rPr lang="en-US" dirty="0"/>
              <a:t>in Recommender </a:t>
            </a:r>
            <a:r>
              <a:rPr lang="en-US" dirty="0" smtClean="0"/>
              <a:t>Systems</a:t>
            </a:r>
            <a:endParaRPr lang="sk-SK" dirty="0" smtClean="0"/>
          </a:p>
          <a:p>
            <a:pPr lvl="1"/>
            <a:r>
              <a:rPr lang="sk-SK" b="1" dirty="0" err="1"/>
              <a:t>Context</a:t>
            </a:r>
            <a:r>
              <a:rPr lang="sk-SK" dirty="0" err="1"/>
              <a:t>-Aware</a:t>
            </a:r>
            <a:r>
              <a:rPr lang="sk-SK" dirty="0"/>
              <a:t> </a:t>
            </a:r>
            <a:r>
              <a:rPr lang="sk-SK" dirty="0" err="1"/>
              <a:t>Recommender</a:t>
            </a:r>
            <a:r>
              <a:rPr lang="sk-SK" dirty="0"/>
              <a:t> </a:t>
            </a:r>
            <a:r>
              <a:rPr lang="sk-SK" dirty="0" err="1"/>
              <a:t>Systems</a:t>
            </a:r>
            <a:r>
              <a:rPr lang="sk-SK" dirty="0"/>
              <a:t> (CARS</a:t>
            </a:r>
            <a:r>
              <a:rPr lang="sk-SK" dirty="0" smtClean="0"/>
              <a:t>)</a:t>
            </a:r>
          </a:p>
          <a:p>
            <a:pPr lvl="1"/>
            <a:r>
              <a:rPr lang="sk-SK" dirty="0" err="1"/>
              <a:t>Recommendation</a:t>
            </a:r>
            <a:r>
              <a:rPr lang="sk-SK" dirty="0"/>
              <a:t> Utility </a:t>
            </a:r>
            <a:r>
              <a:rPr lang="sk-SK" b="1" dirty="0" err="1"/>
              <a:t>Evaluation</a:t>
            </a:r>
            <a:r>
              <a:rPr lang="sk-SK" dirty="0"/>
              <a:t> (RUE</a:t>
            </a:r>
            <a:r>
              <a:rPr lang="sk-SK" dirty="0" smtClean="0"/>
              <a:t>)</a:t>
            </a:r>
          </a:p>
          <a:p>
            <a:pPr lvl="1"/>
            <a:r>
              <a:rPr lang="sk-SK" dirty="0" err="1"/>
              <a:t>RecSys</a:t>
            </a:r>
            <a:r>
              <a:rPr lang="sk-SK" dirty="0"/>
              <a:t> </a:t>
            </a:r>
            <a:r>
              <a:rPr lang="sk-SK" dirty="0" err="1"/>
              <a:t>Data</a:t>
            </a:r>
            <a:r>
              <a:rPr lang="sk-SK" dirty="0"/>
              <a:t> </a:t>
            </a:r>
            <a:r>
              <a:rPr lang="sk-SK" dirty="0" err="1" smtClean="0"/>
              <a:t>Challenge</a:t>
            </a:r>
            <a:endParaRPr lang="sk-SK" dirty="0" smtClean="0"/>
          </a:p>
          <a:p>
            <a:pPr lvl="1"/>
            <a:r>
              <a:rPr lang="sk-SK" b="1" dirty="0" err="1"/>
              <a:t>Interfaces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Recommender</a:t>
            </a:r>
            <a:r>
              <a:rPr lang="sk-SK" dirty="0"/>
              <a:t> </a:t>
            </a:r>
            <a:r>
              <a:rPr lang="sk-SK" dirty="0" err="1"/>
              <a:t>Systems</a:t>
            </a:r>
            <a:r>
              <a:rPr lang="sk-SK" dirty="0"/>
              <a:t> (</a:t>
            </a:r>
            <a:r>
              <a:rPr lang="sk-SK" dirty="0" err="1"/>
              <a:t>Interfaces</a:t>
            </a:r>
            <a:r>
              <a:rPr lang="sk-SK" dirty="0" smtClean="0"/>
              <a:t>)</a:t>
            </a:r>
          </a:p>
          <a:p>
            <a:pPr lvl="1"/>
            <a:r>
              <a:rPr lang="en-US" dirty="0"/>
              <a:t>Personalizing the Local </a:t>
            </a:r>
            <a:r>
              <a:rPr lang="en-US" b="1" dirty="0"/>
              <a:t>Mobile</a:t>
            </a:r>
            <a:r>
              <a:rPr lang="en-US" dirty="0"/>
              <a:t> Experience</a:t>
            </a:r>
            <a:endParaRPr lang="sk-SK" dirty="0" smtClean="0"/>
          </a:p>
          <a:p>
            <a:pPr lvl="1"/>
            <a:endParaRPr lang="sk-SK" dirty="0" smtClean="0"/>
          </a:p>
          <a:p>
            <a:pPr lvl="1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60682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Online</a:t>
            </a:r>
            <a:r>
              <a:rPr lang="sk-SK" dirty="0" smtClean="0"/>
              <a:t> </a:t>
            </a:r>
            <a:r>
              <a:rPr lang="sk-SK" dirty="0" err="1" smtClean="0"/>
              <a:t>Controlled</a:t>
            </a:r>
            <a:r>
              <a:rPr lang="sk-SK" dirty="0" smtClean="0"/>
              <a:t> </a:t>
            </a:r>
            <a:r>
              <a:rPr lang="sk-SK" dirty="0" err="1" smtClean="0"/>
              <a:t>Experimetns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 smtClean="0"/>
              <a:t>Ronny</a:t>
            </a:r>
            <a:r>
              <a:rPr lang="sk-SK" dirty="0" smtClean="0"/>
              <a:t> </a:t>
            </a:r>
            <a:r>
              <a:rPr lang="sk-SK" dirty="0" err="1" smtClean="0"/>
              <a:t>Kohavi</a:t>
            </a:r>
            <a:r>
              <a:rPr lang="sk-SK" dirty="0" smtClean="0"/>
              <a:t> Microsoft</a:t>
            </a:r>
          </a:p>
          <a:p>
            <a:r>
              <a:rPr lang="sk-SK" dirty="0" err="1" smtClean="0"/>
              <a:t>Listening</a:t>
            </a:r>
            <a:r>
              <a:rPr lang="sk-SK" dirty="0" smtClean="0"/>
              <a:t> to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customers</a:t>
            </a:r>
            <a:r>
              <a:rPr lang="sk-SK" dirty="0" smtClean="0"/>
              <a:t>, </a:t>
            </a:r>
            <a:r>
              <a:rPr lang="sk-SK" dirty="0" err="1" smtClean="0"/>
              <a:t>not</a:t>
            </a:r>
            <a:r>
              <a:rPr lang="sk-SK" dirty="0" smtClean="0"/>
              <a:t> to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HiPPO</a:t>
            </a:r>
            <a:endParaRPr lang="sk-SK" dirty="0" smtClean="0"/>
          </a:p>
          <a:p>
            <a:pPr lvl="1"/>
            <a:r>
              <a:rPr lang="sk-SK" dirty="0" smtClean="0"/>
              <a:t>Amazon </a:t>
            </a:r>
            <a:r>
              <a:rPr lang="sk-SK" dirty="0" err="1" smtClean="0"/>
              <a:t>recommender</a:t>
            </a:r>
            <a:endParaRPr lang="sk-SK" dirty="0" smtClean="0"/>
          </a:p>
          <a:p>
            <a:pPr lvl="1"/>
            <a:endParaRPr lang="sk-SK" dirty="0"/>
          </a:p>
          <a:p>
            <a:r>
              <a:rPr lang="en-US" dirty="0"/>
              <a:t>If you’re going to experiment, try more variants, especially if they’re easy to </a:t>
            </a:r>
            <a:r>
              <a:rPr lang="en-US" dirty="0" smtClean="0"/>
              <a:t>implement</a:t>
            </a:r>
            <a:endParaRPr lang="sk-SK" dirty="0" smtClean="0"/>
          </a:p>
          <a:p>
            <a:endParaRPr lang="sk-SK" dirty="0" smtClean="0"/>
          </a:p>
          <a:p>
            <a:pPr lvl="1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84851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Online</a:t>
            </a:r>
            <a:r>
              <a:rPr lang="sk-SK" dirty="0"/>
              <a:t> </a:t>
            </a:r>
            <a:r>
              <a:rPr lang="sk-SK" dirty="0" err="1"/>
              <a:t>Controlled</a:t>
            </a:r>
            <a:r>
              <a:rPr lang="sk-SK" dirty="0"/>
              <a:t> </a:t>
            </a:r>
            <a:r>
              <a:rPr lang="sk-SK" dirty="0" err="1"/>
              <a:t>Experimetns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At Amazon, half of the experiments failed to show </a:t>
            </a:r>
            <a:r>
              <a:rPr lang="en-US" dirty="0" smtClean="0"/>
              <a:t>improvement</a:t>
            </a:r>
            <a:endParaRPr lang="sk-SK" dirty="0" smtClean="0"/>
          </a:p>
          <a:p>
            <a:r>
              <a:rPr lang="en-US" dirty="0" err="1"/>
              <a:t>QualPro</a:t>
            </a:r>
            <a:r>
              <a:rPr lang="en-US" dirty="0"/>
              <a:t> tested 150,000 ideas over 22 </a:t>
            </a:r>
            <a:r>
              <a:rPr lang="en-US" dirty="0" smtClean="0"/>
              <a:t>years</a:t>
            </a:r>
            <a:r>
              <a:rPr lang="sk-SK" dirty="0" smtClean="0"/>
              <a:t> (75</a:t>
            </a:r>
            <a:r>
              <a:rPr lang="en-GB" dirty="0" smtClean="0"/>
              <a:t>%</a:t>
            </a:r>
            <a:r>
              <a:rPr lang="sk-SK" dirty="0" smtClean="0"/>
              <a:t>)</a:t>
            </a:r>
          </a:p>
          <a:p>
            <a:r>
              <a:rPr lang="en-US" dirty="0"/>
              <a:t>Based on experiments with </a:t>
            </a:r>
            <a:r>
              <a:rPr lang="en-US" dirty="0" err="1"/>
              <a:t>ExP</a:t>
            </a:r>
            <a:r>
              <a:rPr lang="en-US" dirty="0"/>
              <a:t> at </a:t>
            </a:r>
            <a:r>
              <a:rPr lang="en-US" dirty="0" smtClean="0"/>
              <a:t>Microsoft</a:t>
            </a:r>
            <a:endParaRPr lang="sk-SK" dirty="0" smtClean="0"/>
          </a:p>
          <a:p>
            <a:pPr lvl="1"/>
            <a:r>
              <a:rPr lang="en-US" dirty="0"/>
              <a:t>1/3 of ideas were positive ideas and statistically </a:t>
            </a:r>
            <a:r>
              <a:rPr lang="en-US" dirty="0" smtClean="0"/>
              <a:t>significant</a:t>
            </a:r>
            <a:endParaRPr lang="sk-SK" dirty="0" smtClean="0"/>
          </a:p>
          <a:p>
            <a:pPr lvl="1"/>
            <a:r>
              <a:rPr lang="en-US" dirty="0"/>
              <a:t>1/3 of ideas were flat: no statistically significant </a:t>
            </a:r>
            <a:r>
              <a:rPr lang="en-US" dirty="0" smtClean="0"/>
              <a:t>difference</a:t>
            </a:r>
            <a:endParaRPr lang="sk-SK" dirty="0" smtClean="0"/>
          </a:p>
          <a:p>
            <a:pPr lvl="1"/>
            <a:r>
              <a:rPr lang="en-US" dirty="0"/>
              <a:t>1/3 of ideas were negative and statistically significant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83190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Kde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 smtClean="0"/>
              <a:t>recsys.acm.org</a:t>
            </a:r>
            <a:endParaRPr lang="sk-SK" dirty="0" smtClean="0"/>
          </a:p>
          <a:p>
            <a:r>
              <a:rPr lang="sk-SK" dirty="0" err="1" smtClean="0"/>
              <a:t>Ulozisko</a:t>
            </a:r>
            <a:endParaRPr lang="sk-SK" dirty="0" smtClean="0"/>
          </a:p>
          <a:p>
            <a:r>
              <a:rPr lang="sk-SK" dirty="0" smtClean="0"/>
              <a:t>ACM DL</a:t>
            </a:r>
          </a:p>
          <a:p>
            <a:endParaRPr lang="sk-SK" dirty="0" smtClean="0"/>
          </a:p>
        </p:txBody>
      </p:sp>
    </p:spTree>
    <p:extLst>
      <p:ext uri="{BB962C8B-B14F-4D97-AF65-F5344CB8AC3E}">
        <p14:creationId xmlns:p14="http://schemas.microsoft.com/office/powerpoint/2010/main" val="3063730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2" descr="C:\Users\Michal\Desktop\fotky\dublin\upravene\DSC_00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641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074" name="Picture 2" descr="C:\Users\Michal\Desktop\fotky\dublin\upravene\DSC_0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457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ichal\Desktop\fotky\dublin\upravene\DSC_00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005" y="-27385"/>
            <a:ext cx="4560507" cy="684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354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098" name="Picture 2" descr="C:\Users\Michal\Desktop\fotky\edinburgh\upravene\DSC_00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6" y="332656"/>
            <a:ext cx="9014488" cy="600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258617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153</Words>
  <Application>Microsoft Office PowerPoint</Application>
  <PresentationFormat>Prezentácia na obrazovke (4:3)</PresentationFormat>
  <Paragraphs>29</Paragraphs>
  <Slides>8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8</vt:i4>
      </vt:variant>
    </vt:vector>
  </HeadingPairs>
  <TitlesOfParts>
    <vt:vector size="9" baseType="lpstr">
      <vt:lpstr>Motív Office</vt:lpstr>
      <vt:lpstr>ACM Recommender Systems 2012</vt:lpstr>
      <vt:lpstr>O čom?</vt:lpstr>
      <vt:lpstr>Online Controlled Experimetns</vt:lpstr>
      <vt:lpstr>Online Controlled Experimetns</vt:lpstr>
      <vt:lpstr>Kde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ACM Recommender Systems 2012</dc:title>
  <dc:creator>Miso Kompan</dc:creator>
  <cp:lastModifiedBy>miso.kompan@gmail.com</cp:lastModifiedBy>
  <cp:revision>5</cp:revision>
  <dcterms:created xsi:type="dcterms:W3CDTF">2012-10-09T07:33:02Z</dcterms:created>
  <dcterms:modified xsi:type="dcterms:W3CDTF">2012-10-09T08:19:52Z</dcterms:modified>
</cp:coreProperties>
</file>