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3C50DB-1BF7-42DE-A6F2-DD5097D5422F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314451-9229-457A-94EE-7C9F05EC09BF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50DB-1BF7-42DE-A6F2-DD5097D5422F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4451-9229-457A-94EE-7C9F05EC09B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50DB-1BF7-42DE-A6F2-DD5097D5422F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4451-9229-457A-94EE-7C9F05EC09B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50DB-1BF7-42DE-A6F2-DD5097D5422F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4451-9229-457A-94EE-7C9F05EC09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50DB-1BF7-42DE-A6F2-DD5097D5422F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4451-9229-457A-94EE-7C9F05EC09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50DB-1BF7-42DE-A6F2-DD5097D5422F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4451-9229-457A-94EE-7C9F05EC09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50DB-1BF7-42DE-A6F2-DD5097D5422F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4451-9229-457A-94EE-7C9F05EC09BF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50DB-1BF7-42DE-A6F2-DD5097D5422F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4451-9229-457A-94EE-7C9F05EC09BF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50DB-1BF7-42DE-A6F2-DD5097D5422F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4451-9229-457A-94EE-7C9F05EC0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50DB-1BF7-42DE-A6F2-DD5097D5422F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4451-9229-457A-94EE-7C9F05EC0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50DB-1BF7-42DE-A6F2-DD5097D5422F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4451-9229-457A-94EE-7C9F05EC09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C3C50DB-1BF7-42DE-A6F2-DD5097D5422F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A314451-9229-457A-94EE-7C9F05EC09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Recommendation based on Difficulty Ratings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>
            <a:normAutofit/>
          </a:bodyPr>
          <a:lstStyle/>
          <a:p>
            <a:pPr algn="r"/>
            <a:r>
              <a:rPr lang="sk-SK" dirty="0" smtClean="0"/>
              <a:t>Matej </a:t>
            </a:r>
            <a:r>
              <a:rPr lang="sk-SK" dirty="0" err="1" smtClean="0"/>
              <a:t>Noga</a:t>
            </a:r>
            <a:endParaRPr lang="sk-SK" dirty="0" smtClean="0"/>
          </a:p>
          <a:p>
            <a:pPr algn="r"/>
            <a:r>
              <a:rPr lang="en-US" dirty="0" smtClean="0"/>
              <a:t>supervisor </a:t>
            </a:r>
            <a:r>
              <a:rPr lang="en-US" dirty="0" smtClean="0"/>
              <a:t>:</a:t>
            </a:r>
            <a:r>
              <a:rPr lang="sk-SK" dirty="0" smtClean="0"/>
              <a:t>Ing. Martin </a:t>
            </a:r>
            <a:r>
              <a:rPr lang="sk-SK" dirty="0" err="1" smtClean="0"/>
              <a:t>Labaj</a:t>
            </a:r>
            <a:r>
              <a:rPr lang="sk-SK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k-SK" dirty="0" smtClean="0"/>
              <a:t>Model používateľa</a:t>
            </a:r>
          </a:p>
          <a:p>
            <a:pPr lvl="2"/>
            <a:r>
              <a:rPr lang="sk-SK" dirty="0"/>
              <a:t>Znalosti </a:t>
            </a:r>
            <a:r>
              <a:rPr lang="sk-SK" dirty="0" smtClean="0"/>
              <a:t>používateľa</a:t>
            </a:r>
          </a:p>
          <a:p>
            <a:pPr lvl="2"/>
            <a:endParaRPr lang="sk-SK" dirty="0" smtClean="0"/>
          </a:p>
          <a:p>
            <a:pPr lvl="1"/>
            <a:r>
              <a:rPr lang="sk-SK" dirty="0" smtClean="0"/>
              <a:t>Model príkladov</a:t>
            </a:r>
          </a:p>
          <a:p>
            <a:pPr lvl="2"/>
            <a:r>
              <a:rPr lang="sk-SK" dirty="0" smtClean="0"/>
              <a:t>Typy znalostí v príklade</a:t>
            </a:r>
          </a:p>
          <a:p>
            <a:pPr lvl="1"/>
            <a:endParaRPr lang="sk-SK" dirty="0"/>
          </a:p>
          <a:p>
            <a:pPr lvl="1"/>
            <a:r>
              <a:rPr lang="sk-SK" dirty="0" smtClean="0"/>
              <a:t>Hodnotenie príkladu stupňom náročnosti</a:t>
            </a:r>
          </a:p>
          <a:p>
            <a:pPr marL="411480" lvl="1" indent="0">
              <a:buNone/>
            </a:pPr>
            <a:endParaRPr lang="sk-SK" dirty="0" smtClean="0"/>
          </a:p>
          <a:p>
            <a:pPr marL="411480" lvl="1" indent="0">
              <a:buNone/>
            </a:pPr>
            <a:r>
              <a:rPr lang="sk-SK" dirty="0" smtClean="0"/>
              <a:t>					 </a:t>
            </a:r>
          </a:p>
          <a:p>
            <a:pPr lvl="1"/>
            <a:endParaRPr lang="sk-SK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Údaje</a:t>
            </a:r>
            <a:endParaRPr lang="en-US" dirty="0"/>
          </a:p>
        </p:txBody>
      </p:sp>
      <p:pic>
        <p:nvPicPr>
          <p:cNvPr id="1026" name="Picture 2" descr="C:\Users\Matik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5133975"/>
            <a:ext cx="6238577" cy="1176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23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ropbox\Skola\5_semester\Bakalarka\Us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620" y="885429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ropbox\Skola\5_semester\Bakalarka\User-Group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990" y="4437112"/>
            <a:ext cx="1980158" cy="198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159" y="2119001"/>
            <a:ext cx="1215289" cy="118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Dropbox\Skola\5_semester\Bakalarka\speech-bubble-m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0"/>
            <a:ext cx="2453208" cy="213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5557188" y="302500"/>
            <a:ext cx="1914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Znalosť 1 – 0,36</a:t>
            </a:r>
          </a:p>
          <a:p>
            <a:r>
              <a:rPr lang="en-US" dirty="0" smtClean="0"/>
              <a:t>………………….</a:t>
            </a:r>
            <a:endParaRPr lang="sk-SK" dirty="0" smtClean="0"/>
          </a:p>
          <a:p>
            <a:r>
              <a:rPr lang="sk-SK" dirty="0" smtClean="0"/>
              <a:t>Znalosť </a:t>
            </a:r>
            <a:r>
              <a:rPr lang="en-US" dirty="0" smtClean="0"/>
              <a:t>N</a:t>
            </a:r>
            <a:r>
              <a:rPr lang="sk-SK" dirty="0" smtClean="0"/>
              <a:t> – 0,5</a:t>
            </a:r>
            <a:endParaRPr lang="en-US" dirty="0"/>
          </a:p>
        </p:txBody>
      </p:sp>
      <p:sp>
        <p:nvSpPr>
          <p:cNvPr id="9" name="BlokTextu 8"/>
          <p:cNvSpPr txBox="1"/>
          <p:nvPr/>
        </p:nvSpPr>
        <p:spPr>
          <a:xfrm>
            <a:off x="3347864" y="2525100"/>
            <a:ext cx="2584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…………………………</a:t>
            </a:r>
            <a:endParaRPr lang="en-US" dirty="0"/>
          </a:p>
        </p:txBody>
      </p:sp>
      <p:cxnSp>
        <p:nvCxnSpPr>
          <p:cNvPr id="11" name="Rovná spojovacia šípka 10"/>
          <p:cNvCxnSpPr>
            <a:endCxn id="2054" idx="2"/>
          </p:cNvCxnSpPr>
          <p:nvPr/>
        </p:nvCxnSpPr>
        <p:spPr>
          <a:xfrm>
            <a:off x="5436096" y="1556792"/>
            <a:ext cx="1082588" cy="57954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BlokTextu 18"/>
          <p:cNvSpPr txBox="1"/>
          <p:nvPr/>
        </p:nvSpPr>
        <p:spPr>
          <a:xfrm>
            <a:off x="2123728" y="368415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rgbClr val="FF0000"/>
                </a:solidFill>
                <a:latin typeface="Adobe Garamond Pro Bold" pitchFamily="18" charset="-18"/>
              </a:rPr>
              <a:t>Jednoduché</a:t>
            </a:r>
            <a:endParaRPr lang="en-US" dirty="0">
              <a:solidFill>
                <a:srgbClr val="FF0000"/>
              </a:solidFill>
              <a:latin typeface="Adobe Garamond Pro Bold" pitchFamily="18" charset="-18"/>
            </a:endParaRPr>
          </a:p>
        </p:txBody>
      </p:sp>
      <p:pic>
        <p:nvPicPr>
          <p:cNvPr id="20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424" y="2119001"/>
            <a:ext cx="1215289" cy="118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Dropbox\Skola\5_semester\Bakalarka\User-Group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725" y="4437112"/>
            <a:ext cx="1980158" cy="198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BlokTextu 22"/>
          <p:cNvSpPr txBox="1"/>
          <p:nvPr/>
        </p:nvSpPr>
        <p:spPr>
          <a:xfrm>
            <a:off x="3392677" y="5242525"/>
            <a:ext cx="2584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…………………………</a:t>
            </a:r>
            <a:endParaRPr lang="en-US" dirty="0"/>
          </a:p>
        </p:txBody>
      </p:sp>
      <p:cxnSp>
        <p:nvCxnSpPr>
          <p:cNvPr id="24" name="Rovná spojovacia šípka 23"/>
          <p:cNvCxnSpPr/>
          <p:nvPr/>
        </p:nvCxnSpPr>
        <p:spPr>
          <a:xfrm flipH="1">
            <a:off x="2655332" y="1556792"/>
            <a:ext cx="1052573" cy="56220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ovná spojovacia šípka 27"/>
          <p:cNvCxnSpPr/>
          <p:nvPr/>
        </p:nvCxnSpPr>
        <p:spPr>
          <a:xfrm>
            <a:off x="1634159" y="3300532"/>
            <a:ext cx="11352" cy="11365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ovná spojovacia šípka 30"/>
          <p:cNvCxnSpPr/>
          <p:nvPr/>
        </p:nvCxnSpPr>
        <p:spPr>
          <a:xfrm>
            <a:off x="7681787" y="3300532"/>
            <a:ext cx="15711" cy="11365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6" descr="C:\Dropbox\Skola\5_semester\Bakalarka\speech-bubble-m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59240" y="1315939"/>
            <a:ext cx="1811345" cy="157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C:\Dropbox\Skola\5_semester\Bakalarka\speech-bubble-m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786" y="1244233"/>
            <a:ext cx="1811345" cy="157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BlokTextu 36"/>
          <p:cNvSpPr txBox="1"/>
          <p:nvPr/>
        </p:nvSpPr>
        <p:spPr>
          <a:xfrm>
            <a:off x="1170520" y="6444832"/>
            <a:ext cx="2465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latin typeface="Adobe Garamond Pro Bold" pitchFamily="18" charset="-18"/>
              </a:rPr>
              <a:t>Podobní používatelia</a:t>
            </a:r>
            <a:endParaRPr lang="en-US" dirty="0">
              <a:latin typeface="Adobe Garamond Pro Bold" pitchFamily="18" charset="-18"/>
            </a:endParaRPr>
          </a:p>
        </p:txBody>
      </p:sp>
      <p:sp>
        <p:nvSpPr>
          <p:cNvPr id="38" name="BlokTextu 37"/>
          <p:cNvSpPr txBox="1"/>
          <p:nvPr/>
        </p:nvSpPr>
        <p:spPr>
          <a:xfrm>
            <a:off x="6093246" y="6453386"/>
            <a:ext cx="2223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latin typeface="Adobe Garamond Pro Bold" pitchFamily="18" charset="-18"/>
              </a:rPr>
              <a:t>Podobní používatelia</a:t>
            </a:r>
            <a:endParaRPr lang="en-US" dirty="0">
              <a:latin typeface="Adobe Garamond Pro Bold" pitchFamily="18" charset="-18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270369" y="1384898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Znalosť 1</a:t>
            </a:r>
          </a:p>
          <a:p>
            <a:r>
              <a:rPr lang="sk-SK" dirty="0" smtClean="0"/>
              <a:t>Znalosť 2</a:t>
            </a:r>
          </a:p>
          <a:p>
            <a:r>
              <a:rPr lang="sk-SK" dirty="0" smtClean="0"/>
              <a:t>Znalosť 3</a:t>
            </a:r>
            <a:endParaRPr lang="en-US" dirty="0"/>
          </a:p>
        </p:txBody>
      </p:sp>
      <p:sp>
        <p:nvSpPr>
          <p:cNvPr id="40" name="BlokTextu 39"/>
          <p:cNvSpPr txBox="1"/>
          <p:nvPr/>
        </p:nvSpPr>
        <p:spPr>
          <a:xfrm>
            <a:off x="7745288" y="1376231"/>
            <a:ext cx="1291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Znalosť 6</a:t>
            </a:r>
          </a:p>
          <a:p>
            <a:r>
              <a:rPr lang="sk-SK" dirty="0" smtClean="0"/>
              <a:t>Znalosť 9</a:t>
            </a:r>
          </a:p>
          <a:p>
            <a:r>
              <a:rPr lang="sk-SK" dirty="0" smtClean="0"/>
              <a:t>Znalosť 13</a:t>
            </a:r>
            <a:endParaRPr lang="en-US" dirty="0"/>
          </a:p>
        </p:txBody>
      </p:sp>
      <p:cxnSp>
        <p:nvCxnSpPr>
          <p:cNvPr id="43" name="Rovná spojovacia šípka 42"/>
          <p:cNvCxnSpPr/>
          <p:nvPr/>
        </p:nvCxnSpPr>
        <p:spPr>
          <a:xfrm flipV="1">
            <a:off x="2403208" y="3300532"/>
            <a:ext cx="15711" cy="11365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ovná spojovacia šípka 43"/>
          <p:cNvCxnSpPr/>
          <p:nvPr/>
        </p:nvCxnSpPr>
        <p:spPr>
          <a:xfrm flipV="1">
            <a:off x="6804248" y="3300532"/>
            <a:ext cx="15711" cy="11365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BlokTextu 44"/>
          <p:cNvSpPr txBox="1"/>
          <p:nvPr/>
        </p:nvSpPr>
        <p:spPr>
          <a:xfrm>
            <a:off x="4924465" y="368415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rgbClr val="FF0000"/>
                </a:solidFill>
                <a:latin typeface="Adobe Garamond Pro Bold" pitchFamily="18" charset="-18"/>
              </a:rPr>
              <a:t>Stredne náročné</a:t>
            </a:r>
            <a:endParaRPr lang="en-US" dirty="0">
              <a:solidFill>
                <a:srgbClr val="FF0000"/>
              </a:solidFill>
              <a:latin typeface="Adobe Garamond Pro Bold" pitchFamily="18" charset="-18"/>
            </a:endParaRPr>
          </a:p>
        </p:txBody>
      </p:sp>
      <p:cxnSp>
        <p:nvCxnSpPr>
          <p:cNvPr id="46" name="Rovná spojovacia šípka 45"/>
          <p:cNvCxnSpPr/>
          <p:nvPr/>
        </p:nvCxnSpPr>
        <p:spPr>
          <a:xfrm flipH="1" flipV="1">
            <a:off x="5249820" y="1988840"/>
            <a:ext cx="1194389" cy="64807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BlokTextu 48"/>
          <p:cNvSpPr txBox="1"/>
          <p:nvPr/>
        </p:nvSpPr>
        <p:spPr>
          <a:xfrm>
            <a:off x="4308051" y="234655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rgbClr val="FF0000"/>
                </a:solidFill>
                <a:latin typeface="Adobe Garamond Pro Bold" pitchFamily="18" charset="-18"/>
              </a:rPr>
              <a:t>Odporučíme</a:t>
            </a:r>
            <a:endParaRPr lang="en-US" dirty="0">
              <a:solidFill>
                <a:srgbClr val="FF0000"/>
              </a:solidFill>
              <a:latin typeface="Adobe Garamond Pro Bold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01153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9" grpId="0"/>
      <p:bldP spid="23" grpId="0"/>
      <p:bldP spid="37" grpId="0"/>
      <p:bldP spid="38" grpId="0"/>
      <p:bldP spid="30" grpId="0"/>
      <p:bldP spid="40" grpId="0"/>
      <p:bldP spid="45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Syst</a:t>
            </a:r>
            <a:r>
              <a:rPr lang="sk-SK" dirty="0" err="1" smtClean="0"/>
              <a:t>ém</a:t>
            </a:r>
            <a:r>
              <a:rPr lang="sk-SK" dirty="0" smtClean="0"/>
              <a:t> ALEF – predmet PSI</a:t>
            </a:r>
          </a:p>
          <a:p>
            <a:endParaRPr lang="sk-SK" dirty="0"/>
          </a:p>
          <a:p>
            <a:r>
              <a:rPr lang="sk-SK" dirty="0" smtClean="0"/>
              <a:t>Možnosť zadania okruhu preferovaných tém do funkcie užitočnosti (príprava na test)</a:t>
            </a:r>
          </a:p>
          <a:p>
            <a:endParaRPr lang="sk-SK" dirty="0"/>
          </a:p>
          <a:p>
            <a:r>
              <a:rPr lang="sk-SK" dirty="0" smtClean="0"/>
              <a:t>Výber iba najvhodnejších príkladov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Overenie</a:t>
            </a:r>
            <a:r>
              <a:rPr lang="sk-SK" dirty="0" smtClean="0"/>
              <a:t> a návrhy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60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zaná kniha">
  <a:themeElements>
    <a:clrScheme name="Viazaná knih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Viazaná knih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iazaná knih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544</TotalTime>
  <Words>85</Words>
  <Application>Microsoft Office PowerPoint</Application>
  <PresentationFormat>Prezentácia na obrazovke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Viazaná kniha</vt:lpstr>
      <vt:lpstr>Recommendation based on Difficulty Ratings</vt:lpstr>
      <vt:lpstr>Údaje</vt:lpstr>
      <vt:lpstr>Prezentácia programu PowerPoint</vt:lpstr>
      <vt:lpstr>Overenie a návrhy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 based on Difficulty Ratings</dc:title>
  <dc:creator>Matik</dc:creator>
  <cp:lastModifiedBy>Matik</cp:lastModifiedBy>
  <cp:revision>15</cp:revision>
  <dcterms:created xsi:type="dcterms:W3CDTF">2012-12-02T18:19:10Z</dcterms:created>
  <dcterms:modified xsi:type="dcterms:W3CDTF">2012-12-03T15:46:28Z</dcterms:modified>
</cp:coreProperties>
</file>