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Sevcech" initials="JS" lastIdx="2" clrIdx="0">
    <p:extLst>
      <p:ext uri="{19B8F6BF-5375-455C-9EA6-DF929625EA0E}">
        <p15:presenceInfo xmlns:p15="http://schemas.microsoft.com/office/powerpoint/2012/main" userId="179fa429c41c24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0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30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87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0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05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02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10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2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45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1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A1E4-AC42-4C0A-8835-F25D4358FF60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6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ufl.edu/~presnell/Links/R-links.shtml" TargetMode="External"/><Relationship Id="rId3" Type="http://schemas.openxmlformats.org/officeDocument/2006/relationships/hyperlink" Target="http://www.r-project.org/" TargetMode="External"/><Relationship Id="rId7" Type="http://schemas.openxmlformats.org/officeDocument/2006/relationships/hyperlink" Target="http://yihui.name/knit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iny.rstudio.com/" TargetMode="External"/><Relationship Id="rId5" Type="http://schemas.openxmlformats.org/officeDocument/2006/relationships/hyperlink" Target="http://www.rstudio.com/" TargetMode="External"/><Relationship Id="rId4" Type="http://schemas.openxmlformats.org/officeDocument/2006/relationships/hyperlink" Target="https://www.coursera.org/specialization/jhudatascience/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ouseguy/intro2stats" TargetMode="External"/><Relationship Id="rId3" Type="http://schemas.openxmlformats.org/officeDocument/2006/relationships/hyperlink" Target="https://docs.python.org/" TargetMode="External"/><Relationship Id="rId7" Type="http://schemas.openxmlformats.org/officeDocument/2006/relationships/hyperlink" Target="https://github.com/ipython/ipython/wiki/A-gallery-of-interesting-IPython-Notebooks#entire-books-or-other-large-collections-of-notebooks-on-a-topi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bakker7.github.io/exploratory_computing_with_python/" TargetMode="External"/><Relationship Id="rId5" Type="http://schemas.openxmlformats.org/officeDocument/2006/relationships/hyperlink" Target="http://www.scipy.org/" TargetMode="External"/><Relationship Id="rId4" Type="http://schemas.openxmlformats.org/officeDocument/2006/relationships/hyperlink" Target="http://jupyter.org/" TargetMode="External"/><Relationship Id="rId9" Type="http://schemas.openxmlformats.org/officeDocument/2006/relationships/hyperlink" Target="https://github.com/agconti/kaggle-titanic/blob/master/Titanic.ipyn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" TargetMode="External"/><Relationship Id="rId2" Type="http://schemas.openxmlformats.org/officeDocument/2006/relationships/hyperlink" Target="http://www.datatau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hinelearningmastery.com/" TargetMode="External"/><Relationship Id="rId4" Type="http://schemas.openxmlformats.org/officeDocument/2006/relationships/hyperlink" Target="http://blog.datacamp.com/r-or-python-for-data-analys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8536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vs. Python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://4.bp.blogspot.com/-k7EVaF0-JgY/TmgdwFl5Q5I/AAAAAAAABDY/BolDIr-Stss/s1600/mamba_edge_dualDagg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2345"/>
            <a:ext cx="28575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847850"/>
            <a:ext cx="0" cy="38290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2" y="1877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logo.png (374×3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1877665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9149" y="3086101"/>
            <a:ext cx="34698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en-US" sz="1400" dirty="0" err="1"/>
              <a:t>Ve</a:t>
            </a:r>
            <a:r>
              <a:rPr lang="sk-SK" sz="1400" dirty="0"/>
              <a:t>ľ</a:t>
            </a:r>
            <a:r>
              <a:rPr lang="en-US" sz="1400" dirty="0"/>
              <a:t>a </a:t>
            </a:r>
            <a:r>
              <a:rPr lang="en-US" sz="1400" dirty="0" err="1"/>
              <a:t>existuj</a:t>
            </a:r>
            <a:r>
              <a:rPr lang="sk-SK" sz="1400" dirty="0" err="1"/>
              <a:t>úcich</a:t>
            </a:r>
            <a:r>
              <a:rPr lang="sk-SK" sz="1400" dirty="0"/>
              <a:t> modelov a knižníc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Carret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Štatistick</a:t>
            </a:r>
            <a:r>
              <a:rPr lang="sk-SK" sz="1400" dirty="0"/>
              <a:t>é</a:t>
            </a:r>
            <a:r>
              <a:rPr lang="sk-SK" sz="1400" dirty="0"/>
              <a:t> modely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Vizualizácia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Ggplot2, </a:t>
            </a:r>
            <a:r>
              <a:rPr lang="sk-SK" sz="1400" dirty="0" err="1"/>
              <a:t>Lattice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DataFrame</a:t>
            </a:r>
            <a:endParaRPr lang="sk-SK" sz="1400" dirty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Filtrovanie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Exploratívna</a:t>
            </a:r>
            <a:r>
              <a:rPr lang="sk-SK" sz="1400" dirty="0"/>
              <a:t> analýza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Dplyr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Dokumentácia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Komunita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Vyvinuté štatistikmi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Shiny</a:t>
            </a:r>
            <a:r>
              <a:rPr lang="sk-SK" sz="1400" dirty="0"/>
              <a:t>, </a:t>
            </a:r>
            <a:r>
              <a:rPr lang="sk-SK" sz="1400" dirty="0" err="1"/>
              <a:t>Knitr</a:t>
            </a:r>
            <a:endParaRPr lang="sk-SK" sz="1400" dirty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1" y="3086102"/>
            <a:ext cx="32357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Sckikit-learn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Statsmodels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Matplotlib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Pandas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Konzistentnosť knižníc, STD knižnica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Dokumentácia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Testovanie + </a:t>
            </a:r>
            <a:r>
              <a:rPr lang="sk-SK" sz="1400" dirty="0" err="1"/>
              <a:t>debugovanie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Čitateľnosť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Jazyk </a:t>
            </a:r>
            <a:r>
              <a:rPr lang="sk-SK" sz="1400" dirty="0" err="1"/>
              <a:t>háčkarov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Normálny OOP jazyk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General </a:t>
            </a:r>
            <a:r>
              <a:rPr lang="sk-SK" sz="1400" dirty="0" err="1"/>
              <a:t>purpose</a:t>
            </a:r>
            <a:r>
              <a:rPr lang="sk-SK" sz="1400" dirty="0"/>
              <a:t> </a:t>
            </a:r>
            <a:r>
              <a:rPr lang="sk-SK" sz="1400" dirty="0" err="1"/>
              <a:t>language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iPython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794794" y="531587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Plusy</a:t>
            </a:r>
            <a:endParaRPr lang="sk-SK" sz="4050" b="1" dirty="0"/>
          </a:p>
        </p:txBody>
      </p:sp>
    </p:spTree>
    <p:extLst>
      <p:ext uri="{BB962C8B-B14F-4D97-AF65-F5344CB8AC3E}">
        <p14:creationId xmlns:p14="http://schemas.microsoft.com/office/powerpoint/2010/main" val="2682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847850"/>
            <a:ext cx="0" cy="382905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2" y="1877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logo.png (374×3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1877665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9951" y="2996002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Vyvinuté štatistikmi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IDE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Hľadanie balíčkov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Testovanie + </a:t>
            </a:r>
            <a:r>
              <a:rPr lang="sk-SK" sz="1400" dirty="0" err="1"/>
              <a:t>debugovanie</a:t>
            </a:r>
            <a:endParaRPr lang="sk-SK" sz="1400" dirty="0"/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Programovanie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 err="1"/>
              <a:t>Readability</a:t>
            </a:r>
            <a:endParaRPr lang="sk-SK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74098" y="2996002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 err="1"/>
              <a:t>Python</a:t>
            </a:r>
            <a:r>
              <a:rPr lang="sk-SK" sz="1400" dirty="0"/>
              <a:t> </a:t>
            </a:r>
            <a:r>
              <a:rPr lang="sk-SK" sz="1400" dirty="0"/>
              <a:t>2</a:t>
            </a:r>
            <a:r>
              <a:rPr lang="sk-SK" sz="1400" dirty="0"/>
              <a:t> alebo </a:t>
            </a:r>
            <a:r>
              <a:rPr lang="sk-SK" sz="1400" dirty="0" err="1"/>
              <a:t>Python</a:t>
            </a:r>
            <a:r>
              <a:rPr lang="sk-SK" sz="1400" dirty="0"/>
              <a:t> 3?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Stále chýba veľa R modelov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Znalosť programovania výhodou</a:t>
            </a:r>
            <a:endParaRPr lang="sk-SK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794794" y="738414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Mínusy</a:t>
            </a:r>
            <a:endParaRPr lang="sk-SK" sz="4050" b="1" dirty="0"/>
          </a:p>
        </p:txBody>
      </p:sp>
    </p:spTree>
    <p:extLst>
      <p:ext uri="{BB962C8B-B14F-4D97-AF65-F5344CB8AC3E}">
        <p14:creationId xmlns:p14="http://schemas.microsoft.com/office/powerpoint/2010/main" val="10312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xresdefault.jp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38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sie-and-james.pn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1" y="1242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Odkazy</a:t>
            </a:r>
            <a:endParaRPr lang="sk-SK" sz="40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9701" y="3035302"/>
            <a:ext cx="607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http://www.r-project.org/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Coursera Data Science Specialization </a:t>
            </a:r>
            <a:r>
              <a:rPr lang="sk-SK" sz="1500" dirty="0">
                <a:hlinkClick r:id="rId4"/>
              </a:rPr>
              <a:t>https://www.coursera.org/specialization/jhudatascience/1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Rstudio</a:t>
            </a:r>
            <a:r>
              <a:rPr lang="en-US" sz="1500" dirty="0"/>
              <a:t> IDE </a:t>
            </a:r>
            <a:r>
              <a:rPr lang="sk-SK" sz="1500" dirty="0">
                <a:hlinkClick r:id="rId5"/>
              </a:rPr>
              <a:t>http://www.rstudio.com/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Shiny</a:t>
            </a:r>
            <a:r>
              <a:rPr lang="sk-SK" sz="1500" dirty="0"/>
              <a:t> </a:t>
            </a:r>
            <a:r>
              <a:rPr lang="sk-SK" sz="1500" dirty="0">
                <a:hlinkClick r:id="rId6"/>
              </a:rPr>
              <a:t>http://shiny.rstudio.com/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Knitr</a:t>
            </a:r>
            <a:r>
              <a:rPr lang="sk-SK" sz="1500" dirty="0"/>
              <a:t> </a:t>
            </a:r>
            <a:r>
              <a:rPr lang="sk-SK" sz="1500" dirty="0">
                <a:hlinkClick r:id="rId7"/>
              </a:rPr>
              <a:t>http://yihui.name/knitr/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Useful</a:t>
            </a:r>
            <a:r>
              <a:rPr lang="sk-SK" sz="1500" dirty="0"/>
              <a:t> R </a:t>
            </a:r>
            <a:r>
              <a:rPr lang="sk-SK" sz="1500" dirty="0" err="1"/>
              <a:t>links</a:t>
            </a:r>
            <a:r>
              <a:rPr lang="sk-SK" sz="1500" dirty="0"/>
              <a:t> </a:t>
            </a:r>
            <a:r>
              <a:rPr lang="sk-SK" sz="1500" dirty="0">
                <a:hlinkClick r:id="rId8"/>
              </a:rPr>
              <a:t>http://www.stat.ufl.edu/~presnell/Links/R-links.shtml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17663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Odkazy</a:t>
            </a:r>
            <a:endParaRPr lang="sk-SK" sz="4050" b="1" dirty="0"/>
          </a:p>
        </p:txBody>
      </p:sp>
      <p:pic>
        <p:nvPicPr>
          <p:cNvPr id="4" name="Picture 6" descr="pythonlogo.png (374×3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179164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701" y="3035300"/>
            <a:ext cx="6070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https://docs.python.org/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Jupyter</a:t>
            </a:r>
            <a:r>
              <a:rPr lang="sk-SK" sz="1500" dirty="0"/>
              <a:t> </a:t>
            </a:r>
            <a:r>
              <a:rPr lang="sk-SK" sz="1500" dirty="0" err="1"/>
              <a:t>notebooks</a:t>
            </a:r>
            <a:r>
              <a:rPr lang="sk-SK" sz="1500" dirty="0"/>
              <a:t> </a:t>
            </a:r>
            <a:r>
              <a:rPr lang="sk-SK" sz="1500" dirty="0">
                <a:hlinkClick r:id="rId4"/>
              </a:rPr>
              <a:t>http://jupyter.org/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SciPy</a:t>
            </a:r>
            <a:r>
              <a:rPr lang="sk-SK" sz="1500" dirty="0"/>
              <a:t> </a:t>
            </a:r>
            <a:r>
              <a:rPr lang="sk-SK" sz="1500" dirty="0">
                <a:hlinkClick r:id="rId5"/>
              </a:rPr>
              <a:t>http://www.scipy.org/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Exploratory</a:t>
            </a:r>
            <a:r>
              <a:rPr lang="sk-SK" sz="1500" dirty="0"/>
              <a:t> </a:t>
            </a:r>
            <a:r>
              <a:rPr lang="sk-SK" sz="1500" dirty="0" err="1"/>
              <a:t>computing</a:t>
            </a:r>
            <a:r>
              <a:rPr lang="sk-SK" sz="1500" dirty="0"/>
              <a:t> </a:t>
            </a:r>
            <a:r>
              <a:rPr lang="sk-SK" sz="1500" dirty="0" err="1"/>
              <a:t>with</a:t>
            </a:r>
            <a:r>
              <a:rPr lang="sk-SK" sz="1500" dirty="0"/>
              <a:t> </a:t>
            </a:r>
            <a:r>
              <a:rPr lang="sk-SK" sz="1500" dirty="0" err="1"/>
              <a:t>python</a:t>
            </a:r>
            <a:r>
              <a:rPr lang="sk-SK" sz="1500" dirty="0"/>
              <a:t> </a:t>
            </a:r>
            <a:r>
              <a:rPr lang="sk-SK" sz="1500" dirty="0">
                <a:hlinkClick r:id="rId6"/>
              </a:rPr>
              <a:t>http://mbakker7.github.io/exploratory_computing_with_python/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Galéria </a:t>
            </a:r>
            <a:r>
              <a:rPr lang="sk-SK" sz="1500" dirty="0" err="1"/>
              <a:t>Jupyter</a:t>
            </a:r>
            <a:r>
              <a:rPr lang="sk-SK" sz="1500" dirty="0"/>
              <a:t> notebookov / kníh </a:t>
            </a:r>
            <a:r>
              <a:rPr lang="sk-SK" sz="1500" dirty="0">
                <a:hlinkClick r:id="rId7"/>
              </a:rPr>
              <a:t>https://github.com/ipython/ipython/wiki/A-gallery-of-interesting-IPython-Notebooks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Intro</a:t>
            </a:r>
            <a:r>
              <a:rPr lang="sk-SK" sz="1500" dirty="0"/>
              <a:t> do štatistiky </a:t>
            </a:r>
            <a:r>
              <a:rPr lang="sk-SK" sz="1500" dirty="0">
                <a:hlinkClick r:id="rId8"/>
              </a:rPr>
              <a:t>https://</a:t>
            </a:r>
            <a:r>
              <a:rPr lang="sk-SK" sz="1500" dirty="0" smtClean="0">
                <a:hlinkClick r:id="rId8"/>
              </a:rPr>
              <a:t>github.com/rouseguy/intro2stats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/>
              <a:t>Titanic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Kaggle</a:t>
            </a:r>
            <a:r>
              <a:rPr lang="en-US" sz="1500" dirty="0" smtClean="0"/>
              <a:t> </a:t>
            </a:r>
            <a:r>
              <a:rPr lang="sk-SK" sz="1500" dirty="0" smtClean="0">
                <a:hlinkClick r:id="rId9"/>
              </a:rPr>
              <a:t>https</a:t>
            </a:r>
            <a:r>
              <a:rPr lang="sk-SK" sz="1500" dirty="0">
                <a:hlinkClick r:id="rId9"/>
              </a:rPr>
              <a:t>://</a:t>
            </a:r>
            <a:r>
              <a:rPr lang="sk-SK" sz="1500" dirty="0" smtClean="0">
                <a:hlinkClick r:id="rId9"/>
              </a:rPr>
              <a:t>github.com/agconti/kaggle-titanic/blob/master/Titanic.ipynb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8455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Iné odkazy</a:t>
            </a:r>
            <a:endParaRPr lang="sk-SK" sz="4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9701" y="3035301"/>
            <a:ext cx="607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Často aktualizovaný výber článkov o analýze dát </a:t>
            </a:r>
            <a:r>
              <a:rPr lang="sk-SK" sz="1500" dirty="0">
                <a:hlinkClick r:id="rId2"/>
              </a:rPr>
              <a:t>http://www.datatau.com/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Kaggle</a:t>
            </a:r>
            <a:r>
              <a:rPr lang="sk-SK" sz="1500" dirty="0"/>
              <a:t> </a:t>
            </a:r>
            <a:r>
              <a:rPr lang="sk-SK" sz="1500" dirty="0">
                <a:hlinkClick r:id="rId3"/>
              </a:rPr>
              <a:t>https://www.kaggle.com/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Porovnanie R </a:t>
            </a:r>
            <a:r>
              <a:rPr lang="sk-SK" sz="1500" dirty="0" err="1"/>
              <a:t>vs</a:t>
            </a:r>
            <a:r>
              <a:rPr lang="sk-SK" sz="1500" dirty="0"/>
              <a:t>. </a:t>
            </a:r>
            <a:r>
              <a:rPr lang="sk-SK" sz="1500" dirty="0" err="1"/>
              <a:t>Python</a:t>
            </a:r>
            <a:r>
              <a:rPr lang="sk-SK" sz="1500" dirty="0"/>
              <a:t> </a:t>
            </a:r>
            <a:r>
              <a:rPr lang="sk-SK" sz="1500" dirty="0">
                <a:hlinkClick r:id="rId4"/>
              </a:rPr>
              <a:t>http://blog.datacamp.com/r-or-python-for-data-analysis/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Machine</a:t>
            </a:r>
            <a:r>
              <a:rPr lang="sk-SK" sz="1500" dirty="0"/>
              <a:t> </a:t>
            </a:r>
            <a:r>
              <a:rPr lang="sk-SK" sz="1500" dirty="0" err="1"/>
              <a:t>learning</a:t>
            </a:r>
            <a:r>
              <a:rPr lang="sk-SK" sz="1500" dirty="0"/>
              <a:t> </a:t>
            </a:r>
            <a:r>
              <a:rPr lang="sk-SK" sz="1500" dirty="0" err="1"/>
              <a:t>clanky</a:t>
            </a:r>
            <a:r>
              <a:rPr lang="sk-SK" sz="1500" dirty="0"/>
              <a:t> </a:t>
            </a:r>
            <a:r>
              <a:rPr lang="sk-SK" sz="1500" dirty="0">
                <a:hlinkClick r:id="rId5"/>
              </a:rPr>
              <a:t>http://machinelearningmastery.com/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387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194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 vs.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 Sevcech</dc:creator>
  <cp:lastModifiedBy>Jakub Sevcech</cp:lastModifiedBy>
  <cp:revision>12</cp:revision>
  <dcterms:created xsi:type="dcterms:W3CDTF">2015-10-26T19:23:55Z</dcterms:created>
  <dcterms:modified xsi:type="dcterms:W3CDTF">2015-10-27T11:04:47Z</dcterms:modified>
</cp:coreProperties>
</file>