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624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271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640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360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096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60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07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744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904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912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72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DB2C1-B4B0-4807-A925-E1EB0914CE9B}" type="datetimeFigureOut">
              <a:rPr lang="sk-SK" smtClean="0"/>
              <a:t>25. 11. 2014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F1AE-83F9-4696-B73D-E994F058BDC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25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uralmarkettrends.com/tutorials/" TargetMode="External"/><Relationship Id="rId3" Type="http://schemas.openxmlformats.org/officeDocument/2006/relationships/hyperlink" Target="https://www.coursera.org/specialization/jhudatascience/1" TargetMode="External"/><Relationship Id="rId7" Type="http://schemas.openxmlformats.org/officeDocument/2006/relationships/hyperlink" Target="https://www.youtube.com/watch?v=YTMwhK705QA&amp;feature=youtube_gdata" TargetMode="External"/><Relationship Id="rId2" Type="http://schemas.openxmlformats.org/officeDocument/2006/relationships/hyperlink" Target="http://www.r-projec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apidminer.com/" TargetMode="External"/><Relationship Id="rId5" Type="http://schemas.openxmlformats.org/officeDocument/2006/relationships/hyperlink" Target="https://wiki.fiit.stuba.sk/research/seminars/pewe/ontoparty-2013-2014-autumn/" TargetMode="External"/><Relationship Id="rId4" Type="http://schemas.openxmlformats.org/officeDocument/2006/relationships/hyperlink" Target="http://www.rstudio.com/" TargetMode="External"/><Relationship Id="rId9" Type="http://schemas.openxmlformats.org/officeDocument/2006/relationships/hyperlink" Target="https://rapidminer.com/rapidminer-and-r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 vs. </a:t>
            </a:r>
            <a:r>
              <a:rPr lang="en-US" dirty="0" err="1" smtClean="0"/>
              <a:t>RapidMiner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16479"/>
          </a:xfrm>
        </p:spPr>
        <p:txBody>
          <a:bodyPr/>
          <a:lstStyle/>
          <a:p>
            <a:r>
              <a:rPr lang="en-US" dirty="0" smtClean="0"/>
              <a:t>N</a:t>
            </a:r>
            <a:r>
              <a:rPr lang="sk-SK" dirty="0" smtClean="0"/>
              <a:t>á</a:t>
            </a:r>
            <a:r>
              <a:rPr lang="en-US" dirty="0" err="1" smtClean="0"/>
              <a:t>stroje</a:t>
            </a:r>
            <a:r>
              <a:rPr lang="en-US" dirty="0" smtClean="0"/>
              <a:t> </a:t>
            </a:r>
            <a:r>
              <a:rPr lang="sk-SK" dirty="0" smtClean="0"/>
              <a:t>na analýzu dát</a:t>
            </a:r>
            <a:endParaRPr lang="sk-SK" dirty="0"/>
          </a:p>
        </p:txBody>
      </p:sp>
      <p:pic>
        <p:nvPicPr>
          <p:cNvPr id="1026" name="Picture 2" descr="http://rug.mnhn.fr/seewave/PICT/R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32" y="5134746"/>
            <a:ext cx="1473964" cy="111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bcdn-profile-a.akamaihd.net/hprofile-ak-xpa1/v/t1.0-1/p160x160/1461827_665498610168724_1864900532_n.jpg?oh=0e6e5484751622ee4072c2294c7d57c2&amp;oe=54DDE4A9&amp;__gda__=1423595391_38227a248ce497bdaa74e19a64be54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3260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xQTEhUUExQWFhUWGR0bGBgYGR8cIBcfGh8cHB8aGhwcHSggHRslHxwcITEhJSkrLi4uHB8zODMsNygtLisBCgoKDg0OGxAQGywlICQ0LCwsLCwsLSwsLCw0LCwsNCwsLCwsLCwsLCwsLCwsLCwsLCwsLCwsLCwsLCwsLCwsLP/AABEIALMBGgMBEQACEQEDEQH/xAAcAAABBQEBAQAAAAAAAAAAAAAEAQIDBQYABwj/xABKEAABAwMCAwUFBAcFBQcFAAABAgMRAAQhEjEFQVEGEyJhcRQjMoGRQqGx0QczU5LB4fAVJFJi4xZkcqLxNGNzgpOy0yVDwtLi/8QAGwEAAgMBAQEAAAAAAAAAAAAAAAECAwQFBgf/xAA/EQABAwIDBAYIAwgDAAMAAAABAAIRAyEEEjEFE0FRBiJhcZGxFDKBocHR4fAzkqIVQlJictLi8RYjgjRDU//aAAwDAQACEQMRAD8A9CrsLzKwP6X+GBdsi4LgR7OTCYnWXCkATONjWbEszNW7Z9UsqWC8qtuJGAF+NAM6ZgjzSeVcZ9ITbVe2w+OcQN71m8ir/hvEmtcW7YUHEBK0EwqUkkGc9fOqSHtHXV2LwVDaLmbkhsa8/vtRuhTwWyUMtrQQoCTKkmftHpiccxtU2vGt1wtpbMdgILjM8vNCqtEot0KDiVE65CTMKE4kY/jVkkuXOcHZoIVdCg2BH2ScipWlO0qQup7rTgEJxk/dRxSi6S9QUtxt4cgifxFAMlDblOcPg3jB29KBqjikbPu05jHL050HVB1SW592nPz/ADoOqDqutT7sZ57896Dqg6pLU+A/8Rzz3oOqCutjhf8AxH1oKDwS2xy5zz0z8qCg8E5pshSyeccxPyG81XvWGwK3v2VjG085pGNeHlM+5cyg6ieRSMmBPpMfWh1VgsSlR2Zi69MPpUyQeMgeZCY0febz4eY86s4LG9hZLXCCNVyT7wZ5HcedHBR4LifeJz13G1HBHBc6fGnPM4jyoGiBouuD4k5+1tFAQF12cjP2hiMf9KAhq6+ON+Y2GN6Goalvz4TnlyG+aG6obqmknvcR8PSefLFHBPgpoCXSTgFIIknPpRMhR1ChUs94pQA2BM/SjgnFkTYNkvFKvCSoRIPPy3pONkjpZHs8PS2664HGlttKJJJ1TAnTA64FQL7QVYym6o9lM2LvDvTHuIOJZUostp7wRqCsBKuqTzj5VVmBMCV6D/j26Daj32EE9ypL3iDII9nRCk/bJwD1Cevmak2m8+uujXxlBv4DRI4/IKfsdaG8vmkLe0qB7wEiSstkK07jcA58q6GFpDNZeX2pjKjmnNf6r6ANdZeXXUIUbLyViUqChJEgyJBg/QiKTXBwkKT2OYcrwQe2y55lKxC0hQkGCJGMjBoIlRBI0Xk/H+zyGXeFtPNNhTjrgc0E+8CnmwNStydKtuUmIrx+IdXpVcX1pgAt7Oq429o+cr1uBqUnsBPIjldE8atm3WboLtENdzcNJbUlktSFOqQYWPiBSBkbTPSuZhnmnUpFlUuzNcXAuzQQ0HThdbntoNYwsJDv3uzuVh2qQ0Gb2GkH2fTpBtlNaQFhJh6T3uDGwnes2z6lQ1qBc49aZ64dNpu2Bl8SpUsY+nVD3daOB5KfiV1qauENJFuhDZcLbliUaB4Qr3pXpK8zOn8Jp4SpUpvp53ZpdEipIOv7sTFuapayjXqBtaQDaeQJ++KW+tWj7QwbZOlFsVIc7mNRDKVgh3fVrJ+7zqdPEOhlXeuzl8EZrRnI9XuVb8JHqQW3Hb2HtlPtuHpWhlosNd37KFLluVSplSpS7O+vp900Va7gKlUVXZw8gDNaM4Hq9yqfhn0am7LLCQTyI5rBo4eq4a8CQmBCwpWQf8RB6716feAFZamEr0KmR7TPYPkutrBTqD3ZR4R4gs5TjflA/KjeAFFTC1qbw0sMnSAfBOtuHLWClGmUjIUQMR8QE4E0t41TxWCrYd7Q5puAdOfBJZ8OWrwJ0agNlEeIbSkTtI39KDUanisDWw+UuaesJ00PI/YXWfDlk92nQVDaSIVvOnJkedBqNRicDWoNa97T1hyuL8Ulrw5eruxo1ZiSNKjOQnOdx99BqNTr4CtSpMqua7rTaLj/AGuZ4csK7uUaiTGRpJx4RnJ/Kg1GpVcDWZQbWLXQbaX7D3FKjh60LKSUBRV1ASDuEkzk4OPSh1RpCm3A1xSbiMp9Yaj2zzjnZAdxpUpWkGROvXgeQTMzjp0rIXdUAH2Rde2pMea7qj6bgRqc0s04c/AXUNs0VJaVGshI+3EbRMkT8pqx5DXOvHePJY8NTqVKFIupkxGXI7hb1hb26qWwbJW6qRGsJ3wnCckzgZ6datY4Cm0FcfamDqV8TWqMBIbGmhsBA7VYXHDXG1BS9GR9kjafiJnAipbxq5WGwNaux7mtMNBOnu711zw1xBStWgiDGkiSOu+0c/SjeNRhcDWxGYNa6wJ0tI4Lrnhjg0ueBSc6dJBKseu3nRvGowmBrYl5Y1ru21h3o+z4RLVy8sNrQ3auuNEHIWnRpVg5iVb9anTcHGFQ2m4SHNI7wtJxHszblC3Wkg9xaqU82onwOlgOtOAzJBJyMiatDQpGlHkguIWlo4w6lhtkuIt+8AWXkPIKUpUVqJBbwc6Yg9RShvBWejkcIGk8PHRN7ZM2jZcYabtS5ISBL/eNykK1SToJ6DbIodlahuHe/wDDaTwsCUZx7hdq0btYYs4t9OgIfcU7JWgBDyNXgSoagT6bVIgAKvINAFXcSatyhjQzbsqdaLine8cOnS6UHuwpZBlI5g71U5zQ0GNVP0aq7qtpkniBw71E0LdLD1yphL0PNstqcUuFJhR1wggyY2qLXANPGFeNm1WljHC79J96Ke4p7Gwu6VaIbWp9CEtrWqGklkuY0BKoUUyAZwqmA0gnKVJ+Apse1pcL3mSQO8c7Iy94PbG5bR3CYXxBDasqkpct0PKEzMalHzqW5EytR2nULMkDSJ7Z9bvi3LiqftV2dt2rQ3AK3WXH2u5WSdSGyhepqJjCkgZE4pluUHKoUsRvard+4kcfosbxBlgpSGgdR/zc5gCOp/Kq6e8LoK3470JlKaUz3r1r9GXZ421uS4EKUtfeNqAyELQgQZEpJjKa7VGnlF14TF1s77LYrWACSYAEknkBzq4mBJWYAuMDVMTcoIkLRB/zD86WdvNTNGoDBafAqp7GACzbCTKQVhJ6pC1QY5SIMVmwIAojKZF/MrqbedUdjnmq3K6GyJmOqOKu/wCvpVmJrihRdVInKCfBcqmzO8N5rz3ta3bcTLCG3ltOpX4VKbkQrl+sGnMGR0HlXm8TtikA6pur8Ta4HO0lbsFXpteGB8zoIi/iqnivZx9bbjNxfPLSydZU426dUEI8Gt6CAVDIHoa5FDH0Gua6lRaC61i2dCbw22mk967r8Y0NLCBIkkwdEjnZF99pIc4o+42vRCFIdWDqUtKfAHFbFCjMQBmkNpUKNQlmHaHCbgtHAE3gcx3qFOqKjA8Gx70Pd9n3lNqQviVytgHQZbdU14Vaf2pSUgirBjKDagcyg3Nrq0OuJ/hlUvxrGTmBgcYMeMwp2+yz60stDirxQ8FBtsoeCSlAknQpwQjYDGeVVnaNJrnVDhmy2JMtmT2ga8724q8V2nK4HXTX5pWeB3GlaP7TudCEp1IUxcAQtWgJ7oq1KkkYCYzTfjKJcHnDtzEmDmZwEzmiB4yrm46ahLocdTIJ/wBpbjsmpC25vGitxwtpi3mSkgE/rMJBITO88qGbVzBzt0YAky7w4akXW9+367CHEtk29XU+KCd4QkLM3adSSR/2XmDB/wDu9RV7ca4gHdfr/wAVjf0rdTeQSJH8n1SOcMSohRu0kj/df9Wp+lxpT/V9FE9LyTJIn+n6rnuGJUQTdpJH+6/6tI4sjSn+r6IPS8kySPy/Vc9w1Ko1XaTG391/1aj6Y7hS/X/imel5dqR+T6rneGJVAVdpxt/df9WpDFnjT/V/ik7peXakH/z9VzvDEqABu0wNv7r/AKtHpZ//AD/V9EO6Xlwgkfl+qVzhiSnSbtMdPZf9WpHF2kU/1fRB6XlwgkR/T9VlO0lsW31tlWsAIykFAUFoSseHUYMK+6uhhXipSDwI17dCRr7FofjKmJGdxsRoJAjumEI/eqUEggAJ20jT8sHNXCmAfsq2pja1QNboBpl6vkVsLHgiW2kpNylOtCVqT7OVfrEhcFXeDUYUBMVzamMDnGGzEjWNDHJYR0jOCmiI5nqzM3uZupkcNSkaRdpg7/3X/Vqp2Lvan+r6Jt6XkCAR+X6pGuGpSCE3aYP+6/6tI4s8Kf6v8UN6XkCAR+X6pWeGJR8N2nP+6/6tM4sxanf+r6Ib0vLbAgf+fqkZ4foS4lF6Eh1BQuLX4kqiU/rPIUmY57TIp/r/AMVTX6TU6zMj4iZ9Xj4qdbKyXVf2gQp5vu3CLbdASEaf1kRpEVc3aDrHJ+r6LM/btBzHMgQ4z6uh7DMhS3b1w42WlcUc7spCCn2YZSBEFWvVsI3oO06gsKc/+voqnbXwzn5tOwNt4T5exSXV5cuJUlXFV6VCCBap22j4pqP7TqkQaX6v8U27YoMqCowlpFxAsPElNtuGO3C3UJv5Xcz3p9mjUMEye88KRpBx0qFTam7aaj2dnra/pWujtplUChTAicw6psecyhkcDN0ttkXwVpHdtxakJCZ1SJWDEyZI+6lU2iaVLNUp6cMwny1Vw24HVyGRmdYw21vb5Kx4b2du7ZxbLfEVtYJVLAKAlA1apKyAIO4E5HpVbdugU87aesCM150j1dVVWxbq1QU3kkjSxgDsMqPhFvdLU+41xV0qVC3CbVStWmEApbkkHIEBIMDyq+rtl9IgPpa29cd9zEe9ZqdejUcWMMkX0+5QS7Z0OFSuJO60vd9qVbEHvAkI1wpQIhI06SAMbVYNqVCAd3r/ADg+8CFVUx2HpnKTfuKgteFaEBv29Smg53vdqtyUlYnMd7jc7RT/AGk5wgs/V9EUtrYem8PHDs+qI4F2KK7ph5C++aDp733WkI0jWAQVmUqJCfKt2y8QcQ8sLIiDrOs9g5JYvaDK9MvbxkC0feq9ebbCQEpAAAgACAANgANhXo1wlBxM+5djJ0Kj6Gq634bu4rTgiRiaZGuZvmF4uu0tZPv1fuH8q85kpfxe5fTzWxhu6mAf6gvV+xxBtGykQklZSP8ACCtRA+QxXbwJBogtEC/mV4DpBTqU8e9tV2ZwDZMRPVHBXRHLqCPqIqeMomth30m6uBF+0LlUXhlQOPBZFjsKlJBU9qA5d3APzC6827Y2KIgOaD3n+1FOjRa4OcXEd0e+Var4KowkuILKUKR3RbUQdRCiSpTurBSmOkeeMw6MVwCQ4ZpBmeQjTLHEzzXTOOpGGicuhkTbvlZu54mhl827hWgyju0ISUgIbmCCl8kpUpaiSYJI2xnJX2JXpRmyk3kkzMxeCyNAAF1dm0BjDu6JgADmIvz++9Q37rYWt555akJVrU0Gjo3kDQHs5gnqZPOhuAe1m7ZAMRM38cv+lrrdG8TmNR1QZNS2DH3xQznadhVwm4QlyREkMK8QIKQBqf8ACgAmAAIOarOyqraO5DgR2kCOM2aZPeoVNk1XubVbw7Dp3WRVpduKbW8wl8Nq06VpQ34e7WlSiSu51rUdOk6uUCOt42JiKjQ5zWkCdXayCNA2ABMgAa3WCsW06hp7yDp6pJmefFPv+IhhAcWwtGlS+6WWm192XTrgITcwTMkEjGOmYv2JiWiahGUwD1tYEa5ZuNVLD0qeIflpkOcJIGU25991nGnLcqQgLuSpZATLKfESYyS/Eknc1pGFqvdDcvj9Fmr9G6zZqVHWuScpU14200nU4bhKSsoB7ps+JMyIS+TyOdqb8BiWiYb+b6LJR2IKzsjKkmJ9U6c0Kbu2gHVcZ/7hP3++qkYfEExDfzH+1az0WrAAlx/Kfmjbu2Q0Fqc79KUEJUe7aMFQBAxcEnBGRIq87PxTQS4NEfzf4rFT2Oyq5rWVZJ06pugjeW0TquImP1A/+aqPR68xDfzH+1bv+K14mT+U/NHOWqEpKj7QEpQHCe7aMJVMKxcSZg4GfKtH7PxUSQ3n630WAbIYXBoq3JI9U6jgghd20EhdxA/7hP8A81VHDVRbq/m+i3f8VrwTJ/Kfmq3jnCHrh4vNNqLa2wUlRQklLSEIUojWYyNt811MDhqlOg1rhe5sebiezmui006I3TnXbDTY6x8VQN2a1AwJxOxzVhqNGpXSbg6pEhvuK3tm2l9DKgl/xJQ0AENwVNthJAKn0n7BMkCuYNn4hziWhsEmL9pOkfFeY2hsxpruc+plMAkZTYQAhE3VsTAXcSJH6hO4xH66qjhqrdcvj9FOn0XrVAC11tfVPzRFq204kqR7QUhQQfdNiFKMAQp8HJO+1TGBxLrtDSP6vos1bYW5IbUqQSCYynQKF163SstqVcBaSUqHcIMEeYfI+lRdhKzZD8ojt+iuo9G6lZodTdIPHKVJb9ysOFBuD3YlfuUDSOuXxPympNwVdwJbFu36KFbo+6iQKj4JMDqm6ZeLZacLbhuErESnuUGNWRlL5H31W/B4phhwb+Y/2p0Ojzq7Q6k+R/Sfmn2gZcWUINwVAao7lAwNzKnwP406eExNT1Q383+KeI6Ouw4mq+BMeqdUy7cYb0hargFaAtI7lBlJ2PhfMbHBzVjsFXb60eP0UKPR91ad2+YMHqnXkjOD3rKXtCQ+4pxCkFCmUpCgtJBGrvxGJ51nfgK1eGsImQRfQi/JbWbDq4EmrUd1QL9U8beKt1NOEnumHGwhC0AIba8GuNayo3UlWnAOwn1qTdiYv94B1wTL9Y0EZYAm55qk+jsIyOAsY6pOvFVrfai3WqVBxwFosrHcABSQZA8L2IgDG4FZf2XXbYEC+YdaSD7W3XTpbMrVSHzNiDYi3jYo6w7RMOukIUtI7nSWwypuBqBKu8DoUVGEiZOB5moO2TVa0XBMzJM8IiMpEarVR2PVe+GkCBBBBB8VX8VSwkBxx5YCjACWUhKBtAHe4A6mTuTWylha1mgDvLifaeqsW0ujFbrVn1BbgAfsq24b2O71tLnerbChIC2hMcj4XTuIPzrot2PiSJ6vif7V5R+GotMZyf8Az9Vqez/B/ZW1I169StU6dMYAjc9K6Wy9n1cM97qkXDQIJOmbmBzUjkbTDGkm5NxHLtPJWddlVobiQ9y5GDoV+Bqut+G7uK04IE4mmAYOZvmF40u7tpPuD+8a83vaX8PvX1M4TFAwasnuXpvYviKHGEp1J7yVKWkctSicDpmu3gX5qQnW/mV8625TpsxjhRMshsGZ/dHFaGtq5CoOJW7qlFABJUTpWAYAzplWyQjeBkn1mvJ1dmYl2Oz8JkO7JnvsLR8F66htLBswQbxiC3t7OFzefir+vWLyKy/bxI025gT3wEx/lXiuZtP8Nvf8CvW9Dv8A5b/6T5hVljwwPuFtYCkEkrBJEpEbEZnIrnYWjvauXxXrNt4/0PBl41Nhym+vZAK817ZMBq8fbRIQhUJEkwIGMmtD2Na8tHBcCjialak2q83N7La9i7HvrFtOHyS7DLmkIbO3eToKp+Z35VqoszM562PnouPi64p1iT1fV6wmSOWsQtf/AGC4tSlqdUzCvdpbSyQkaQMlTRJMlXPpWnckmSfL5LmemMY0Na0G1yS6955jsQzXZVbGgsPuL0ltKkOBqFNoVlM91M6SqDM5yaXo5ZGU8uWngrDjxVkVRrJkF3rEa684QLjag4lgpNuhx97U8nuSCFJUsIGoEg5EnSNjBqu85TaSb271c3KWmqOsWtbA62sgTaPNO4pwxLDKnW7xa1staUJPcGR4fCQG8zAzv503sDG5gdO75JUK761TdvZZxv63bfX6ItiydcLxQ0LcreRJPdFSEpSgKAEKTJGRvvUg1xJgRfs+qpdUpNDA45oaecEyY5FSf7JFKU6Lp6W9RbBSzAKgd/dZGTvUvR4Fjp3fJIbQJcczRBibu0/MkVwp/wAag22lxTLaNfgwtJUVLgpiDqxj5Usj9eMe9G+owGkmA4njoYga9ik/2S5e1Pxr7z4WfimZ/U9eW1P0ft8vkl+0HTOUaRq7T8yajhT8oUptta0NuoKzoGpSykoVASBgJzikGPkHvQ6vRIc0EwS08dBMjXtUB7OohSXb11K1pSXQEsxjGD3OPhO2YGfPNVcynZxMnWw+S6GHFWqA+m1oaJyyXaT/AFIlHCndTZWlD3duqVrVoBUgpUkAhKANQJ6Voa0kA6j4LDVqsYXtNiQBFzBkE3JNkxnsw4oFTty4lxaSlYQlnSEyTpEtee+9SFAm7jf2fJRdjWt6tNthcXdM/mSK4E6lPd4eQlbSm1OaAoJbKSpJ0oE7Y++kaTgI10UvSqbnZzYkOB1NzMG5KkR2ecWsurfW0oKXoS2lkhCFEQPE0ZMAbzTFEkyT5fJQOLaxmRjZFpJLrn2FC3fAHGmHmwrvmu5IT3ndgoV4iT4UAkEVB1ItaQLiOxXU8WypVY5wh2a+pBFuZUTNv7Q84XHF2ncrRob9xiWxKidKpnUecZpAZ3GTEcLcky7cUm5BmzAyetz7xy5KN9n2dwIbWu7S6h9a0e48KvCdcwmB4jifQUiMhgXmeXZ3KTTvqeZ4ylpaAetpe2p5fNGNdnXHEtoUvuWkNNABoNkqcQZKyVNkxhMDyMipii5wANhA5a+Cqdi6bC5zBLiXayIaeFj3qX/ZVSEK7q5dKgFlIUlkjUs6jPutir6copnDwOqefL5JDaOZw3jARabu0Fv4uSHvuHFKlrKU25UFe+b0FSh3YGhcoIAJE4+6oupkGdO23yVlOuC0NHWiOqZgX1EGSY+yvDUqPI1zDC9QwmV7je9n20touG0AOFKe8USrKdIGEzE6tP31pxeGbu943W0rLsHa9QYr0WqZFw215mbnlE+5VNsiX7UGDLvPPWufhR/2s716jbn/AMCv3L0WvTL5GuoQuoQhuJx3Ls7aFT9DVdb8N3cVpwcHEU82mZs+IXlK7q7k+5H7n8689nrfw+5fTBRwIENqW4dZUKbxbbwKCUqhORitmD/D14nzXj9vOY/FlzGlohtiI4Dgthwn9ITiFaXgHBOTsR6Datzarh2rglgPYvQOF8UauEhTSwrqOY9RvWlrw7RUlpCdf8SaZEurSn1P8KC4DVAaSsn2m42xcdyhpwLUl3UQAcDSoTt1Irl7TeCxoHNeu6H03DFVHfy/EKC247b2pW4sqLuUhA5g6TJ+YqGAa0TU46eS0dK8TVLmYUgZIDp4z1h4LzrtHdm4uFux8agY+Qx+FU1JNRx7VoogDCUh/KFf8B46+zpZac0tp6gHG5PrWve7iiDx5dq87Uoel4x7WkEA69gsFoV8XWvu7lL5Eo0uFHJQIwpMEAHljmc5zmbiqpfmP0XR/Z+HDBTIt701/tw6ky24y62CJhJSo/I4+YrdTxD3GIhcXEYFlIZ2mR71Ge0KXyA7PdqWoue7QrQktxqRqQTqkD6mKC8zDhb6KbGNDQWmHQIEm9/v5q24hw23S20bZAU93HuQGkKDifB4lyiNW2cHJqxzWQMusWVVOpVLyKphubrXIg35fIrScJJ97JUfebrASfgRuAB+FX0+Kx1v3e74lH1YqV1CF1CFheJdpPZLt8lIWkx8R06NsJMGQZn1muXUrvpVnZWzMeS9RhdnUsVg2Gq/KGzoJ4+xCM9qA69cqb92E2suaiSA4FHIM4HiT0Emq6oJdmKnRIpMyMNhxOse/wAEC12xDls3bj4tKSpyfHnJUlEDxapG/wCND6r2092W25qzD4Ki+r6QKnX/AISLaRrN7dmq9QY+FPoPwrrjReRdqU+mkuoQhuJ/qXf/AA1/+01B/qlWUfxG9481m/Y23LgG5SSO8T3JWygd4e7MhZCJx4oBjYVQAC7rezwWzO5tP/qPA5oJt1uHu5qL2VDbjnsyVBv+8d6pLSJQvHgSdE6J1dRgUiACcul5Uw9zgN4b9WBJ05+X1V7xHjCGA2FBRUseEJBMxHISo78hU6lbdgQCT2LPQwu+c4lwAGpKyrXFS66HVXBLTcrJ+FKYAgJAAJPkSeY6zy6uJqlwhehpYDDtYQNCLk6+fvWg7L9oE3SdJ+MJBJ5KG0+XmPOt+ExO+BDhcLi7QwJwrg5psdOY++a8e7ScMNvdvI0KSnWookHKNRgjqIrmV2FriIjXwXrsBUY8MeDms2eN4Ez7ZXuaLYO26UKmFITMGDsDXZNMVKWQ6ELxrcW/C4w12atcSJ046rF2yff20fZfj6EiuDQAFdo7V9L2sXP2ZVceLAT4Beg16VfJl1CF1CENxI+5c5+BX4Gq634bu4rTgiBiaZInrNt7QvJV2dxJ/vKP/UP5V5zd1P4x4r6f6RhjcUSOzKLKidZPeA8oG3pWvCEClbt815HpAazsad60B0NkAyNOadcMEkRuK0h0LhZTMJ7N260ZBUnkSkwfuqQMmQmWwIKZdOFcq1KUR/iJJH1qYlV8UXwZwoWHdJIj6mDWTG3De9eo6MO3b6zosGE+9Tcfs1E96MyoJgZ3EpIPMGo4N4aCCn0jp1alVjzBlo0vzVcLNYMlKgnBmDzB/Kqz+LPatjHM9AFMm+Q246JbZ/SoT8M+IdRWzEtzM00Xmdl1AytBMA29vBH8WsFWywpsktLhTaxsR0P+YedFB7Kje1GMp1cPVLgTBuq95wEzAHkNvWtDRAhYKjw90gQn2xSHEF0am5yAkk7fP8KzVASeyfguvQe0MgGHFrYMx+9oFvbrsM440Cwy2iU+HWAlQ6asfzFcKt0h2cyWhxJHIHzWikyuKgLtON1O7wTi4SolxKpMkIUAVYAxIxgdeVaKHSfZzjDqhE8cpA+K5+JwFRwG7AsIiZMyeMDmqmy4bfupW8lSiGiRJc3Kd9GYMREjFdDE7XwVCqyjUcQ50RY2nSeU9qyUsHXcC4DT39yuey/a8KGh9UHko8/KumHFlisxAeerYrXsvhaSpIUUjmB0/Gsdfa2DoVBSqVAHHgfu3tVzcDWcJAsvFP0lXSHnllkFYBKlrGUwQgAYGIjfqqmRNRz12KZIw9OmeAPvJRXZrgl3covX2W0KQ+ypEk6ZUvQ4YBETKeRwa5ON2thsJUbSqkgm4tPZdXsYTcdyzF1c6HvdpCw2hE6RySmFKJjAJUTPmK6bodLSo03mm4PHBfRjKD3aFbApETg5E5ByD5U8JtjCYqs6hRfLm+HsOhXBrYSrTbncLFTIt1ETis2K6R4DDVXUajjmGtiVOns+vUaHtAg9qX2VXl9az/8ALNmfxn8pU/2XiOQ8VBxCzWWnAACShQGeZB60x0o2bU6oeb8wVJmzsQx7XEaEce1ZjhnA+8uX03bKXnJQUu9yQ3AQkQFEqAIMiJmQavxG0sLhW73EGztOqb24DVaCyq9jW4cxEyMwJ1OsIB+0QX/7k0Ge7Q+h5Zt1aCRpGmQUgqkGDJ51qpVaddoqUPVIJmO7uR1qbMmJMmWwMwnj320WxKCUAJUUGBCgASNuoIrfEtXIkB8kShEWrbCMBJVk6lASpWckxjnJ5CaqeadFmY/7WmmK2KqZR9AFQ9hLMBdw6ge6UQltU/FBUVkDkNUR6ECs2AbOaoRqt+2KgGSiD6uvuj3LPfpPZLtygN+IpbCVac6SVEgK6GOtUY+77cl1+jzmU8OS8xJPkFu7biKe6aDZStaglKRqxOkfERMR03rfvgGtDbk29y83UwxNSoXyAJOlyJtHeshwx33zI5+0ZzI3OZ6VxaYjENnmvoeLq73ZFQ6wyNeUXXolejXy5dQhdQhD8R/VORvoV+Bqqt+G7uK1YGfSaeXXM2PELx1drayfeufu/wAq81FHmfBfWJx59ZjZ43VfcPkGCnwkDNa8KJpCOZ814vbrXU8c5r3ZjDbxHDkpnEBQrSDdcV7ZEhVL7hmJkCro5KkXuURwpsuOpQn4lGB5+tJ8hpI1V2HptfVa12iP4YolZSVLABOqOXoDjB8qwYhoY1p1JXpNlluIrVm1jla0WjnMK4tLtTaZUUqVOxA5GRjrIFZXHPbQdivAi5urfhvEi4QBBxEKTjaN5PLnjemGgGyTgYkhA8W7NIUQWoaVzQfhPTSfkfrWtmKdT9e4XLr7PZWuzqlN7PAlCrW4BLSgQlcEhtf2SDy6VDDvbvC5vFacTRLqIa8yePaso4gpJSRBBg12AZEryj2Fji0pioBBKQfLrjnANZXEAz2+Nl1aTXOYGNn1Re3VvreO61+9e1/o1W8qy1vFZK1Et6zMI0pACZyEyDA/OvmfSMUBjYogCAMwAjrSZ+C6WGDwyHmb2PMc1geMdnuIItkLun7okEFaC+FASkCfCZ3JG9ev2bU2TXqxQa2expHmFjxj61NktWs7KPJY4I4uCUoQ8Y5mNXXnXA6QUt5tprG8cgVuAeTh8x7VkOwfZs3S0hchptKS4dpxhM9TBnoPlXsNu7YGz8NLfXdZo+J7veVx8LhN/WJPqg/YWj4/+kBCSbLhzSVrB7vvDhpGCCBG8fTfNeOwWwa2Id6Vi3ETf+Y9/KfFeha4E7umP9LGBDzLirRp1CAtIS+5laToRpUsA75HIZO1e0L5u5WOoMZTGUQSvTv0bcKLHDgncrKljO+oAD/hGNjP8K+fdI8RTq4/q/ugA94UaTS1sLDcL7E8Vs1qU0lpwOp0rSlaSIAAz3mk5ztPptXqW9I9n1ACXlve0/DMjDUg1xz6L0XtOFTZIShaj36SSkSEBCFyVEbDlXnuipaNoF5cAADqYmVm2gJoOACg421fLKU21y2y3ACpa1LEHJSSYyMQRy869pi+jeDxOIOIeDJ1E2J5rj4faTqVPIRMaKTtLdPsWCAhxSrhRZaDoSmSpakpK9G3UxXhsPsylU2y7Cx1A51r6Dgu1vz6OKp5SqS+7P3RStbnE7lWlB0hsJaGAT4gmQfpXvKfR7AUmmKY53v5rkjadR7wI1IVt2MaKHrpK3S457kqJK1FI0EAFakgKmNWDidhz830wY2nRpMaOLvZZv8AtdDAPL+tHDW17nle2l5WSsHEvvPEJSFa7tWhxKx3gKgAvV3ZQdMYgn4uVel2UzJg6TDqG9t7BZsTIcXcCW3kW1tGt/ZpxXoDPwp9B+Fdxui4btSsL2x4utaNDOqVglSgD4UnCUnpOFHz+7iY6oHm+i9XsvD7pnarBniRLLTaJaCUAFKDKiRgAK+ynG+5nlFSdji5gbSEKmnsoNqGpXOab/7+4Vbf3pajATGwAk7z4jOfqawvuesZXWY2G9UQqZ3iGtJgpSRkEeW0/KOfKot/6zIU3DMIK604cHiyhTiwtxelRSY043CdvSrKZDqjRzK11cPRZgKldt3MbPt7uS3XYpx02yQ8dSkmAo7lMAifODHyru4VxLIPBeE2kxorS0RIBjtV9WlYF1CEPxD9U5/wK/A1VX/Dd3FasCCcVSAMdZvmF5CviDUn+7D94/lXmBUZ/AvrvouIFjWJPOBf3qA26ifEJEARpJ++tuGJFODrfzXhNrUqPpZNC7IbGp4DimrtVAEJCvIQcVpY4TdcqrSdFgVTKsnJ+Bf7pq3O3mqxSfyKltrZ1JCkpcSpJkEAgjzBoLmEQUBlVrgWgqyW4+6qUspDh3VGmfM1zn0i2xdI8V6XCVG1iSGhrovNvfxSWry9Cm3GNWDpVpKSD1kb0MpXlKrXAsPcmI4WsN60FaXEnYEwfrn5ioEnPlIsuo2lhjg96H9cAkidTyg6HuR/B755b3v2yqUBI7wGCUz9r7JPX6xUnUiTqua2syJb8ldXfapSUhLVsUhIyI3MGIA5TVtOAIAVFTKTLnKsuuz2rSpDyVKUJXq8ICjkgTuOW1ahiMoiJXMrYHeuL80Knv8Ahy21xGsgbpJKcjqBE1EuE5gbz8FY1pDNy4WIAkAazPYYXpnZPiK2uDvuOKKS0HNG5KBoBSMicKO1eF27QbV2rSa1o64bPbczPsC04YBlMtBJgkX+9OSxa+EFTBeL9w8saQS4tRxpSrAPKVc5r2WHp0ab4YwDuACzYtrjSmVpC+Udn3QFBJWVN5/zr0kDzgmvN4+mKvSFn/k+A+aWDdlwc8pT+AvFngt463AWA5nP+EAGQQZE71Lb7d9tihSd6tre0+cI2bbDEjtWd7BcAbedS2pzQEJnEalnYxPPcnFdvbuNfgcMHNZmvHd2lVbKq5sQ5/Z8VcdtuxgbdFwLtltMypLp0dRCYmRJTgjzmuFgOkBxByGi4n+XreOi7VZ4c0DSEfwXjLrHB7p1LgKmVLDRJCgMIICZ3TJMetc/H4WnX2rTYW2cBm4Hjc/FVZiGkrGp7a8ReUR7XoKUEw22kAmSOYM7HNd+nsHZ7P8A657yUqWao9rZ1XoXbW8fL9qw1cFoLbcccgAlejuwkZyASo5HQ1wejmGpl9SqW3aRlPLWfgnVv1SrHhl4CAhSpIwCTk+p6+dfQ8LihU6p1XAxuB3fXZpy5Jva9RJsGgoDXcJUQckhpC3MfNIE+deP2XRz7fruP7pd5geUrdVdGAHcEXxL9S7/AOGv/wBpr3dT1SuFR/Eb3jzVZ2V0su3QQsKbISsla3FLQUoAhfeDaM/FtGK8T0toZqFMgz1ojjcfRehwVUugOEGDwAHrHSO/ksPwG+9ot2FXCgjSl0AIcWha1PKBCiEhICNz8REV6SnkawNmA0QL34BVOY5jiGCS4tJJAyiJ99+S21zxtpSO7mEqSUqWCPDIjYZ859KuOMbGUBZWbNfOYuCyFh2hda0odZ7xEFMgfHpOkKA5Dfcc5rE/S912W5Z6pghV/GbtzWz3DIQsq1AIG3TWo+EE9PWaztpGbFajWYAc337ENecCdBKrh3vFFBVpQrUEmSNJUNzgGBHzp12upkAXJW7ZZwuIY6pWOUNMAE5ZETPPXkhgFt24AYBWVKClQVHEHaIG+/kanUpSJ+K5tPEAOLT9FPwW2uCtuUoAUoALUY0T9pQmRAqptOXAAwtdWWUXPMERMBwkjlHHuXq/D3G220pLqFEDxK1AajzMTgdByECu7RFOkwNBXisQa1eoXlpv2Gw5In25r9oj94fnVu8ZzCo3NT+E+C725r9oj94fnRvGcwjc1P4T4KC/vGy04O8RlCvtDofOq6z2mm6DwK04Ok4YinnBjM2ddJC8zXd3cnwp/wCX868/mr8l9NA2YBDX24XKqUOKO7ZP9etal5BMLquaCf69aaFxdVH6s/U/nQhLKv2R+tJCQKVzb28/50ITQ4r9n95/OhCcXVR+rP1P500JCs8m8+tJNQ3l4W0FZRtyJP8ACpBqgXIDh3G+8WEFsCdoJ+e/lQQnK0HdjSSOm01FNS2faHu7K+YUkAOt+AyZ1EpTEHGkAlRM8qwYzZ769fD12/uEz3az32hVNrMa5zJuYt7lpeBKDrJJUHAo/Fg/ZTI8IjG1bzGbWE4JYJbw0VJxB8BlNlHxXiVqJGNGkAQeRkcxzqs4Rzsc3FahrC0d8k+EFYWVGtY6ibEn3GArzhXHl2o0NtoU1J1oUT4pEYJmDtyIPlvXO2ps1uPh5MPGjh8fhyXRpAUhlaLJtnxzhyXmyOG3SXNaSDAKUqJEHDpTAPliNqwYnDbZqUXMfXaWwbRciP6dfanSZRpuljYJUXa65s7q/WBbpdLQCVv94qNQAIQkJMEic/0Kt2Bhq9DC/wDYSAdGxp287qby0u0VfeuNptfZ22kpD9y2XE+IhSEJKjmfCZQkfP510H4YuxjK/BrXD2k/KVEutEJo4fbIVKGACeetef8AmzWxSa8tcHN1COf4gF3IWEAJZtm2kDII3KgDORgZrFgcK7D7wk3e5zvYdPqio/OZKJY4pH2AD6nP31uzEXVeVsQQrqxdXc3NstQBSyy6qSnIWpYSNJAidHLeD50bOwrxi62JeZzxHsAHj8Fzse5lOiKTbK/4mPcu/wDhr/8Aaa7j/VK5NH8RvePNZb223LV+o96+yUJStbKgsuKKAIAbSIIEJmYwZiuDtRmMqtb6HlsRmmDyiLHTjF+S7FAMp5d9YwcouIuZm/HhK894YUqQk6dONp2jlVh1XQ4IBzjjZJCUkxvPOPIGnCJRFpfBwShMxvn8zQhS6zzb+/8AnSQlS6r9nj1/nTQUhdV+zP1P50IShav2e3n/ADpIXJ1fsz9aE5XBxW3d/f8AzppJO8V+zM/150kKQLVE92fXz+tCEner/wAH9fWhFkSm70YKc/1vQhNk5JBCfIYNCFD3gO0n0FCFKXemR1/lQiFMgTuNqEJqDyFCFzgihJRKWAkyQBuTQmsx2hvytITI8JxB3G4J+RH0NWcFXqVouFcAZRbtvBR70kagobbzBn+FWehV92a7iA0cOar/AGlht4MMwEuPHgEZI+6s60IBi4UkQDAk8qICJKnTfuj7Rj6UsjUZnJ7N24VJzuofjRlACJV6lAjJE1FChZSJPShIJHGEIB0hI3UqMTO5Pmf62p6pwq5Vw9AMJAP+WfvmiyUlT8PvApWhYCVfZPJXlnY+VBCYRakjVviklxS3CRiDQEyq/iF44hQCVqA0g4J6mpNSKGPE3ubiiPWnH3KAme3ugHSojyGJ+lAEaIJnVajtBwxkeyC2cS4HbdtGD9pCUtgnpMDfbSab7XTAJR/6ROAqfZs7dvukLbBBCTI0xAVqgEzG1YqdXKTK2bkuBI96814HbFvvEqyEqKQobKgnxA8wetbZkSskQYVshW/nSSTkDzoQU9eP50ISpAiYoQoi5/OhEKNbgmZMdYoQnNq1DwyTzABzQhP9sgadOaEJNK/2Z++hCYi3IA6nfn99CEwsrSTo25Eq+4TtQhOSw6rOEx5zP0ihCUNDUNRO0wDgUIVV2iuFI7soWQZVsfTerGKLijex3CrriK1aSUtMJLi1JG5SCpKPMqOIFOANEpla7s72VcukqWVJbZT8TiuUCTCZ6czAqhziIAFzopSBc8NUXei0Qyu2t2Q6HElLj7o8RkR7sfZ9cfPeuzg9kvcc9Y+wLgY7bTQMlHxXj/aLhCrZ4tkyIlJjcH+PKsuKw5oVMvDgulgMY3FUt4NdCO1emdleHd+yQ6iFoIEajCY6ZEE4xXQZi8NUpNFZwvaJ+4XFxGBx1Cs92GYTHGB3xfX2JnaKzbaKAgQSCTknHLcnzrJj8PSohuTUytOw9o18bnNSIEeN1SaxHxNemk1zV30pcA+21+6aELg7GdbWNoSaEI+0uCsGVBRG0CPrSNkEIlsx86ikpGGwdQO2x9I/maEwoU8NQDlxRH+EDaekkj7qcoyjmhbq2CVCDI1CDEQZolLijBg0IUF2vSJBA8zmgIhJw+zXchRC2yRAHg3JmAZIiYOwOai94ZCup088qv1gSCpoEbgpO/SrFUk1j/G1+4aEI+14a46n3TZV4d0jGMT5bVFzmsuSrGhz+qBothxLhdzehlaxobbSSWxkyBAUpR+IHcJAMRk5xgDmNmLrbBEA2VXxC1N62h3uiw+EAKBSAh1InS4IMoUREiDyHnWkVWtsqDQcbrOs8LcceRb/AALdOlCiP8UgK8xPMdK0NINwszgW2Kzd/wARuLdS7d1AQ6glKiQZxiY2zvNWholVlytOFLUplClEqJmSeeTUHaqTdEa3OnoKimVE62JSQogkxM/1ihC5Vs58QIMbJkimhRqS6rljpqyPoKSFMLfly6/zoQh/ZV+f75pyhEr4hpOkJHz3PrSQieMXjSSA0ClScKKgRq84Pn0qDXSYVrqeVsodV34NcSB8UA4/KpqrVRWF0hKi48hahEJQgfjBwKCDwTETdUfEDrcDjWtOfCFDoeR2+RqTYIylBeWuzN4L13szxO34Twtm4JK7m8TqSiYClK1K8glA67mMVLKG2CT6hqGSh+xvallNwlLh0G4nvdIIbC1zAA+EAExPnvWSqTqOCt3ctV9fW9ow6i0dwCglp1RMgiBoWrqcQT5jpXRwe1cS6pEzoI5j5riY3YuGbhzUYI1JPI93LxhePdv+JMOobCSe9SfoDuCfUV0tp16TwALny7Fg2FhK9FznP9U+880/sFc3OtTilksrPjk/EoRkdDAielYcLsr0ktcbNHH4LrY7bJwjXMbd5Gh4TxPyWi7V6i4lREJU2CieY6/Wo4+sKlctaZy29qo2Lgn4bCN3gguk/L3Ko7q2SwNSVF1WZ8UCDsOXKsBcZhdxtMFsqFNkgxhUkTgEgc+tWSqQlsrZpSk6tQTqhXURvgE0iYTaJKtrNbClq7lGhMCQQZ59arBJU6jQ2EaWgdqago7i+abQdQOs4BAMCBIkjG5NRJVjGSJKYlKVDIMKG2Qc9OYNSVcKUM7KMgDIHpsesDfqaEwLqP2xpxwobBEA7gifMzUQVN7AAFDxZlPdKJExkes9amNVUjewt/bWri1XB0IgeIpKoKZPIGOk+YqquwugBX0nZQVjBxG3ddcnUklaikqnOTGcZPpV4BAVLnAmy0nAeyXtOpZIbab+Naj8POAOZiqn1g3S6m2k42NlruyXHrZu5asWZ0KByQPEoZknczB8sVkex7us5bOq1sN1CJ7a9t12CyAwXUEwkToggc8Gdp5YNFOiH2lQc7K0Ei/NWF9dpTcJRELcaUVTHgTAMH5wKpykBaWkEBVieNtWjVjcvNpcAcuEBZwptBV8SOROPoTG9dGgdPvkufiBLj981nf0x8NaWGeIWy0upuZRlIMAp1BSTuCIODtJrTlm8nxVTauQRA8Pu/JYrgl93LRQoOKUTKceFIG8ZkznlAqDjJQNNLq4CUuCUyDzTG3rQkF1i2jWO9BKEgkgAySNhjMTUXGAptbmMJDeoK1aBCNxM7dM+dDTIRUaGlQG5JI1SEnIxEj5701BWS79lLIlJK1Z2MDkBO1QLiHQrm0wWyge/R1P3VYqVfNcMTcKedDqO7BAKjkkQPiiq6eitqXMqqVwbvbpSEk6EgHvDkGBEz0MfKhrSCeSm8hze1HtvNN2imy4kKJXCUnCoMSqRJnltyqGbMbJFppmHBRcTdFo0ynSCpzxEqiEyDCdsCRG5jyNScwuOqqBI1CHa4ih1Mo0p7zCgQAknEpIjeMfKlMWKkEhSyysrd1Ppd0laHcFsJUVhTattJnbGfWpAkgEBQIE3+/vxV20qwYabKkIXd3SQso+FLaVn4jO2IjmabZIkygjkEDxbtB7Vw9orKQ4hZaUSrxFooOlZzJMgJJ6isr2BlSWrbQOZpadF57wzgqVlYKwogGNJ3Pzrs4WgKwJPsC4OOxRwzg0Djc9i1XCUhqybEwVgAHzcOD6CQflXcpuGH2fm4wT7SuHVacVtLLwkD2BFcS7QsqtkNuqh1twNjcwMJWcDKZhX4V4uhTe2oeS93iajHUxzTuK8MAUw00ouAkgrG0ncRyiJzWgg5gVnaRkIVpwptNt3yHX28QlKk4JmcGcY5x5VF7psENYWQSoOG8AHdpeddSlJMpCRkmScq2ExFWi4VcQUJwNgw+swhIOAvnvgHrVXqjrK1zd4RlV1cKS44y026gq2UmcDwk+GMyI5+dJslyTjLYVZ2os9IQEHvF64ITsk7QodT18hUnMM2RTcAIKtmnEsrhxxKAG9RjdJJAgTgHPnik4gGEgwgZuCZZWSXErdLoDZcgKOZwPkM/fUmiQou1lVHC7NSnrg/AhOZX+fpSaIBlWPGeANUbxRSHmWmUOp7xRR4ZwJPPnPWkD1kiIBaUJxvgwt2lysuOkiUpEaRMyJyrapvaSLJU4Bug1dmW9LZU42hRGs6vs6cnVByCYG9JzwBCN2fWiyn4Twy5facSq6abt0qlXdyZnM9BiNxSaxpMoL3RCuOEcA0uNKbVLfeEFWZOkBOrVtJ332NKsYpEKVETWB+9Fd9vOxCnmjcNurcuG0yG1RpcQMlG2rV0M/wAIz0KobY8U6oLzYaLJ9lLruj7Q4pZSpstpQtQ1JEyrUDJ04hOZgZmpVhm6rVdRtd603bFxtuzs0uJQ43oOobZdBUnOwyBkgyJqxhcIhZqkEnvWSA1gu94YKitLUe6YVpAlMjK4SSSBzAzVhcWwFU0AaKK640lEGEqWvdSoMJGZH5cyqokZrAqRPHVXFvdBVqHo7sLGlQEQDkgxExJzk7jIpFhAN02PIMkWUSeDFLQW64jUpBKUo3VI2B2O461a5shNhyulVFlwlXcB5RSnxAQvGoTn571EHK3rKRZnd1VecVtE3jqGmXgSnUVE7JjHhA5T/wBaTLlRN2qp4twsJUw00S4CYKxtJORHKImmWnMCpNIyEKdfZGCR7QzvzmfnUszeajunckV2YcWi0W4kKy4JIIAjAJIP0wKjJayVMAOfHYjeHvi7ulNlpSUBKtUEQdo1FJ9fWKg1ufVMPNK4QXa61ShbCUJSNR2byCJ6x8Xlj+NSdTykBoUd4XySb9qoOL2z9653LKFlxCfEjRBGhRJ3AJyZETM1aGtHes+Zx4p7S9TTKLZtS1IkOoiChaclS1EgCZPTOKqMfvWUw4gQAqTtNfLMnTAALZUoZMwDvnOkjI2HnWhuWBCqMqXgfZtd2+lNwtep0A6hCjATIKp2EAD0qIeJhqnkOrkX2wtLi1SpDpbCFaQjRBCijw4nxJgEynzphgBkKOYxCF7JXSnlEKCPDGdO++/0rtbPquqOIMeC87tWiyi0Fs3m0q97Z362LZHdlICnAFDQkAhPiG2d01dtMGnStEEx7is2xXbzEHNMtEi/aFmu09p3xXcNAlICSrEQFRGI5Ex6V5ynIsV6+oAYcFr+B8Z9pbtmQ2oqhKFLGmfDhUZkJ0jnVbmkvhWU3QMytO13DEsW6ilIQnUOZUVEx8UjwgCRvzodSDR1Qpb81HdYqS2ulMW9v7tSgpJxqiSJITE7HnOKHuLYCGsD2uIOnBO4Cym8Djq2vhUkJSTpTMZynB3HX76G0g4S5MV3UrNKr7W3/wDqelIKtAO3hgwRg49BmmxpDioFwyBP4pxpWkILSi4SqFSlRBBgARmR5CKrzFxVhZlMhW3H+FNtMOKCQDpkqnU5J8jOP54qw0WgSAonEOeQCbe5VnAHFt2ra9KoU4dUKA1DpBxJ2kcszQSQ0JQCSiODtJvFuqUyQlA2BASVZ5p5xH1zUW0w/wBZSFY0vVVfxO1037KI/wAJ0p2SAcQYExjPlTDIfYKOfM2SjeL8cLWtK2SYVplSknSIwcmAo525CoucSYKmaYEEGZCMVwdCbfvCiFlrUtRJKpgEgIj5eVTNIAEgXUTiHOhhNgqjsw4tFotxIVlwSQQBGASQfmMCiS1kogOfCg4h2pDT4d7vSEK0qSVCFA/8JICsb+VVkF9M8VOgGis0OMdqO4r+khp1MIQ4PBpkLT+dZG0iNV1PRXfuuae4hVHZssOsvtqcIfUhRYQBrgpClEHBmRJG2Yq7MJuFRWwr6TA4EHnBB+/BV3bhi+0pu1wm3WlpKWwYDYR+rSpB9JkT8XKttNoAXGqOMwoOCXLqmy2hslavGAmIVJMiZj7UiTzI5UVMkXshuYFTX1oq6aZt221G7MnQEEFCNtKx0IAJmIxmoN1UnHN2J7N+UNLt1hWsFQI07KgJiRjcAbnCedMtbq1DXOJutle36rcAFsqQGgQkqSRyEwTsNs+WKhUcQYVzWBzZCfwCxQ+z3y2xOshIcMJAMbRj5020muuQmcQ9gyg+CqOCtE3r+hJOgKjOgg4wDty54ihgIJUXEQFO5xEurZZ7tRUoplY0knPiPkkDy5VWJeVP1CT5rQ/7KW/7P/nV+dWejM5e8p+nVOfuHyVFbLtVIAeuITqw2g/ef5VDd5/XJ7kCvupFMCefyQ3AL9DVy+svNobVgAKB1RsY5fUbmrGDKTdUvcHABSO8UaddBK0NidzpxzKjpOTUS5zuEKYaxvGfFJxa4t0tkW7+p0rCtZXHqUmQJ9elMMyjqnxUX1A8y5o9isO9Q4w+yGQ+NWpxasJU6pIGklPiKkpg4jG5zNVZnSZThpFvNAfo8srZd49aqt23FqZWoLd95C0FJBOqTBC8+grW0GJKzuImyL4nYtWvEkqbUhhnSRAWJSRKFJ0mSElQkA/dUDZ0qYPUgrzv9JF93twFSkp0+HSAJyZUY5nHOpsMiYUXgB0AymdhTBWfT+NdbZZIcSuBtsSGjvV/26TNkCRstJHluP69a6O1WjcHvC5exCRjI7CmdkHm12C0LebQoJUkJVHi3gHyGN+oryNVpcfJe6pPawCe2exS8AaQxcNFtxDbaTJUVgnKUhQjOCQetDMxIc5FQsALWaK/4txhp1ZAW2QD8XhGscp8W1N1R14CTabbS76Kd+5tSkKU+HHdPhE+FBjAiRiT91R3LSZcST5Kz0lwaWNAAOvMoDs5xBLFu4lTqJUqQ1IUk8jvET1n5VMOLW81VDXuF47VNZ3bSlkqfS0DMkYMckpg4FQOZ5jQKxpYy/rH3IHivchbPszqQEqlS1KAIPWDgiAKYphsZSh9d1QkvVvxvjzLnhC0q28fgwNyATB6Cam550AVbGNiSY7LqNl2z0oU5cBRAw2DCUnfIn65qvdAkOcTKu9JLAWMAg8eMIXsxxRLCbgrebGtRKUAhQJzPpOOfKps6jeapeQ9w4KS04g0p0L71DQncR4BH2QCc1ElzjGgUoayTM/FCdpBbqb0MLStRUNalqHiHUZ8zIjmaQpNaOrqpuxLnkZtBoBwVnfcaQUIR3qXCEAFZ0kpOAYVg7eX1qx1Q6AKlrGkEkwo7Zdqpsd9cQkHDaD958/Sqt3n9cnuV4r7qRTAnn8l5t2zu0qfWlEaAqRpMjy+cfiauY3Ksz3ZoWcIqagtT+jh3ReNrmAlaSo9E/ak8hE1lxZsF2dlUs7KoA4Be823Z1px0NvBD+mO77yFBKNXiOnbUUKSAo9N950U3AgLjvaQbheZLZt3r98t2qAEPKHdhSkpUlCygAhHkjVsYPWlUkDmmyCtJxC9bU9C5YUhCEKEhPeMySlYUnJSCSIxOQaopufmvp9+9WPDYiFUvXzRICVIATgEneDgnxE4/nUy4xAEKYYwGS5T8VNr3ayl/vnimAVGE5xjpjaaW5bMzdSOJJaGAANHin8J4yhq0Q246hattEpMDcAzAgbf9KszFreaqgPdrChsbi3Xq7y4DYIyEkSrnEjAHKKrLTU9YwrW1G0iC0Bx7UOq5aTeMrYdQhpAyoqE+YUMzM1JrA0iNFCpWNQEu1Kv3O1bcmH0ROPAP/3qe87Cqgwcx71l1cLtCmTcKHSWVD8DUZKLJjfD7OcvrPmG8fSZ+tF0QpWOD2ritIW7I6pSMRj7WfSiSkqvjNmgL7tgq1D41uCAmdhA3NPhJRqVZM3XvG7dslFunSFiY1EyVqJI5iR6VSANVMzMBCcI4UHFlTX6z2d0iNRykrJ9MJEfI1MkkwoRARF++1cXlytaliHEhIjUQNCYGVDnNWHsUW8lhe1gAuFISZSkCOW4BzBOam3RHFTdmXtIXCwlQMweYj7/AErfg3ZQbwVytpUy8t6pI8le9oeLNOWamyoapBTHkfyro4zEU6mHIJuuXs/B1qWMD4teUJ+j+0bdDyXFLBTpUNKQcGQZk+ledevVBalrhFod3XAOukGflqqElNRr4XagwHV/NKR8sqokpoN1i2BAStap392Mf834U7oU1vw9g4C1yf8AIPxK8UroUjXDLWY71Y9Wp9ftRFElFkjnDLQH/tCj5Bsj6ajFElCd/Z9nGHXT1hAwPmfwoukphwK2CAorcAPUDGcSZxRKcLkcHtIy64CeWkH/APLFElFkOrh1rv3qxH+VM+sagflRJQhO4tySkLXA56P/AOpp3SRSeHW5B8a4G8IGP+eTSumqztD7Owz7txSnDhKS3HSVFU8hmmJSNlg3FyasUVY8P4G68nUkAA/DqMavT8zApEgIQ9vcOW61D4VDBBG1RfTa/VasNi6mHndnXVen9ku0S7xhNsZLvum0nmoB0K8URICdQHSaju4BAVD6hc6SFXWNi2h0wYUXHikyQZSkKTvj4j8/lUMxIgoi8hJc3CrhkpcPvm1AtuHYIIEpMDbp60gAHWUhJF0ljbMrT70rQtJAISiRtIIIVkEVcRCgEcrhdoUybhQHKWSPpB/GoyU0xvh9nOX1nzDePpM/Wi6IUrHCLVatIW7PmlIxH/Fn0okpJyuDWswXHAefhAIxzE0SU1J/ZFn+2d/9IfnRJSso27MKSMbdc0pQFG/Z+ID8KcoUybYA+dJCg4otXgbKjClbT03xsN6O5HenOoKXllOAm4QAnqCkJgn/AMxx86hyVvCyuf0Y2Om51qnQ0HUGcjVqUmAf/N91NrxmuoZTFlS9rezbVtclbZUELaQtWomSdPiJ1CZkE/OrZtChELy11WpSj1JOfM1YozZX3Zq1ASt1SgkH3aZO5ME+kCPrQdUcEL2mtkouCUFJSvI0mY6zG2aTdEypex9zougNgsFP8R+H30nCyAvRHJPxGT5kmqlJCuWxPT5U0kKeG4JBiKJTUTXDSVQem005Qi7Wx0qzmfP+VKUIlVhg4GaUohQW9piaZKSLaQR8Ko9JH30k01aZ6EnqZoQhXrOZ6eVOUkO7wwwCDvy/nRKaYzwyQTvHnTlC7tXw62btUoXm6UQUaTKgDHhI2IMiqWPcXnktD6TQwTqsxw/su4Apb40JQSNJiVEb/KtIcDosxBC1rLjIA94gDoVDHymoEGUAqm7W8D1p79qCQPEE/aH+L1H4U2u4FEK1/RfwVTF80465oIBWltJEqgZSScfDMgZ6VE1RqFZuTxRPEbJTVwveWw+tOYEfCFAc9wcVUHa2QRfVNTbeF1J8Wllsg7EESDM7iIz+VMaCE3Dmhbaw1oSsHfz6VZKrVk3ZhSQI265pSgKO4s/EBj5UwUKVNsBSQp1aogqx0kx9KEKKP+GhJAC1OfEfSfyq1JL7Kep+tEBNcLP+poshJ7HJn76ICE5VpO5PX4jvRA5IlKhlQEpUpM7wojfng5oshVXaRK0sqyVAjTlWUyQBAjb51ICdFFxgLHOWykgKUCEnY9asdTc0AkaqptRjyQ06aoJRk1BTT2TmAJnkP4UIVvwCwU66khWnSZnmY5CKvo4c1ZvpKor4gUYkSTC25tcTn61lstaQWnmfrTSXCz9frSsmlFn/AFPzogISey+Zn1ogITvZT1P7xogISeyY5486LISC1/zH6700lws/X60rJpRZ/f50QEIDizTyACyjXBOoTyjEZoACSm4fcJ1DvEOIgFRBBA8Ikgct6hUs2ytpXddCIbhKrp4KlTulsJSTsmSox0lKahTgugKdWQJKGvuJrSCSw9oG5VjnjeavhZpWNdUCokTBOJqSirHg/FgzI0Tq3Oog+XlSIlMGFd3HGFKS08kEQrmZKdJEx6jE+tUlgmFoDyWzxWi7rvPHJIUOZJweVTAVZMlO9lORJ2/xGnASlMFp0MehppJ4tT1P71KyaQWp6n60QEJFWcdfr99EBCUWnmfqaLISiy8z9TRZCsRbnqKUpJFMc8D1olCUM/PzolC7uPShCQW52kenOiUJxZ8hQhVPai0/uzmRiFfQipNKFi+MOkMMo5ETHyFb8Q47pjT3rmYVo31R3sVWxZuLBKG1qA3KUkx9BWJdBIttxpQkKQoZEgpI6ETQhXvAApcwYJkT64++a24WWtc4dvksOMhz2NP3dbbhXD1tthDi+8IkAxGOQ3zHWucSuiivZz1GaJQuXb+g8+VEoShn0P4UIXBj0/OiUJotzzIE9aJQn9z5D86EJptz1FEoSrt/+tEoXIZ9D6bUIShj0/OhCr+LWqiiEgknl5cz6RUXHgraYOqBXxVi1SG1r1KBkgeIic55CpBvJVucTqqHivF3LoFphlekkZySQPuAnzqYChMqt/2Zuv2Kvu/OiQiELecKeaALjakg89x9RTRCOL4caAbQUhA8Q3GZkgnOarIuptdaF6BY2ZQ2gExCQDPp+dEpInufQ+dEoXG36QKJQuNuY60ShIljzB8hRKEvc+lCEirc77CiULvZv8w+o/KiShWq2eYjz/r+NSQmKYG+/pFKEJ7dr1wPx/rpTQlcRkAhI5QYzQi6jNvmPly/hSQpEW+J3PT+vxpoWK7c8eSkKtkJOpUBa+W+UiR4jtkbTTCRKZwDsuX20ru0nSkANpBAlMSSqDPQRIO9TfVc8AHgqqdFrCSON1srPhyUAJSkIRvCRH1qtXJnE+GNOpCXW0EZAJic4kHcH54oQvNOL8NesXSEau7CkqSqMK5hJI57ggGph7g0tBsVW5jcwcRcLfdm+KoumypIIWkDUgzAPkdiPwxUIVgMq2LHQCf6+tCaj7kETg8sR+dKEk5u2nqAfL+opoTnUQNkgdTGaIRdRqYj+QFJCe3bdeXKmhKWMbAH12oTlM7mZ2xgxH0NKElyLafIen9fWmhD8dvU2zKnCmQIjqScAHoPOiELOWt3d3DakJShIUkhTg8JQFlOBBlRECB5edV7sF0qzenLlCP4P2LYaOpY7xeMrEid5A5VZKqAV8m2AEBITHIRj+FCkm9zPSRvETShJNFrOIxsZHXy5imhZHtfw4WvvWmdTbg0rAEJSU5BMZzJz5UI0RPZLjqHkpaUFBxI9dQTmZ3nyPTnSQtQ3bdcDf8A600J/c/5c8s/f5UJqPuZxiR6TShJIm36Dby/qaaFMWYGBPmeVCd1D3IInB9I/Okkk7n+opolWpZwCMj8aE1MLU9B9B/U0ISG1nBgjpj86EJBaiMDrvtmhC7uTG/lsKEJqrTHignzihCjctUwDAMeQPyoQp02p6D6DH86ELlW04OR0xQhIm1HIc/kaEKK5sErRocCVJO6VJBB57GdjQhMtuEttJIQhCRMwkJSM4mBifOhCkLAAxy/hyoQpUWx3gfMD76ELjbHYnHMYoQkTajkPyxQhKGSOYHoP50ITfZcSoz0mKEJns4gxGKEKRq2JyAPmB9fShCU256/LFCE32NORp8thFCEqbeNoGdgB+fShCQWs5JkchihCam3GYgfShCc1bk5AHzAz/KhCcWD1j6UISexpyNPKMRzoQhbbgrTaipDTTao+JCEg8sEjrQlCK9mncyOmKE0xNuOUA/KhCVq3J2A+YGfShCkVbnrHpFCE0WiZ2z1Ec6ELhbnyGOn8+tCF2k9aELPcUvnABCiJJqslPiqxy6WQfEr60JKOxv3P8avrTKOCsv7QckeM0HRM6J1teuEiVGglIo9t9RmScED7jRKELxO9WlOFEZAoJQqw3SzupX1pIQ9lfuT8asedMoVmOIuyPGaOCfBK1fOE5Uf6NBKXBWCX1HVJOIj5k0SmoeI3i0oMKIiKCUlUm7Wd1K+tKUIe2vnNRGtWD1plCsv7RdgeM0+CY0ThfOT8Z3NI6JcFYIfUSRJwJH1FEoCjvbpaUKhRwP40ShU5vFq3WfrSmyOKGbvnNZGtUT1plAVl/aLun4zTTCeb9yfjNKbJcEe3cKOJPwk/OKAUBdcXKgkwo7GhHBUntrhGVn60psnxQ3trgXAWqPX0p8EgrJPEHI+M0BMJxv3J+M8vwomyQR7Nwo6QTg7/Q0gUBPVcKAwo7fwpoVF7c4d1mkChDOXjgWAFqiOtPggKyb4g5HxmgJgJ3t7mPGdqEcVKL1f+I1FQl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2912268" y="4088784"/>
            <a:ext cx="3319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Jakub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</a:rPr>
              <a:t>Ševcech, Ondrej </a:t>
            </a:r>
            <a:r>
              <a:rPr lang="sk-SK" dirty="0" err="1" smtClean="0">
                <a:solidFill>
                  <a:schemeClr val="bg1">
                    <a:lumMod val="50000"/>
                  </a:schemeClr>
                </a:solidFill>
              </a:rPr>
              <a:t>Kaššák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9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ceptart.org/forums/attachment.php?attachmentid=1446687&amp;stc=1&amp;d=13324344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0488"/>
            <a:ext cx="8991600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rug.mnhn.fr/seewave/PICT/R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45" y="0"/>
            <a:ext cx="1473964" cy="111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0654" y="0"/>
            <a:ext cx="1197736" cy="132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5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hľadáme?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Štatistická analýza dát</a:t>
            </a:r>
          </a:p>
          <a:p>
            <a:r>
              <a:rPr lang="sk-SK" dirty="0" err="1" smtClean="0"/>
              <a:t>Exploratívna</a:t>
            </a:r>
            <a:r>
              <a:rPr lang="sk-SK" dirty="0" smtClean="0"/>
              <a:t> analýza</a:t>
            </a:r>
          </a:p>
          <a:p>
            <a:r>
              <a:rPr lang="sk-SK" dirty="0" smtClean="0"/>
              <a:t>Predspracovanie</a:t>
            </a:r>
          </a:p>
          <a:p>
            <a:r>
              <a:rPr lang="sk-SK" dirty="0" smtClean="0"/>
              <a:t>Vizualizácia</a:t>
            </a:r>
          </a:p>
          <a:p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Mining</a:t>
            </a:r>
            <a:endParaRPr lang="sk-SK" dirty="0" smtClean="0"/>
          </a:p>
          <a:p>
            <a:r>
              <a:rPr lang="sk-SK" dirty="0" err="1" smtClean="0"/>
              <a:t>Machine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endParaRPr lang="sk-SK" dirty="0" smtClean="0"/>
          </a:p>
          <a:p>
            <a:r>
              <a:rPr lang="sk-SK" dirty="0" smtClean="0"/>
              <a:t>...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930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41863" cy="1325563"/>
          </a:xfrm>
        </p:spPr>
        <p:txBody>
          <a:bodyPr/>
          <a:lstStyle/>
          <a:p>
            <a:r>
              <a:rPr lang="sk-SK" dirty="0" smtClean="0"/>
              <a:t>Čo majú spoločné</a:t>
            </a:r>
            <a:r>
              <a:rPr lang="en-US" dirty="0" smtClean="0"/>
              <a:t> R a </a:t>
            </a:r>
            <a:r>
              <a:rPr lang="en-US" dirty="0" err="1" smtClean="0"/>
              <a:t>RapidMiner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Puzzle </a:t>
            </a:r>
          </a:p>
          <a:p>
            <a:pPr lvl="1"/>
            <a:r>
              <a:rPr lang="sk-SK" dirty="0" smtClean="0"/>
              <a:t>Poskladať proces spracovania</a:t>
            </a:r>
          </a:p>
          <a:p>
            <a:pPr lvl="1"/>
            <a:r>
              <a:rPr lang="sk-SK" dirty="0" smtClean="0"/>
              <a:t>Využitie existujúcich nástrojov</a:t>
            </a:r>
          </a:p>
          <a:p>
            <a:r>
              <a:rPr lang="sk-SK" dirty="0"/>
              <a:t>Veľa knižníc</a:t>
            </a:r>
          </a:p>
          <a:p>
            <a:r>
              <a:rPr lang="sk-SK" dirty="0" smtClean="0"/>
              <a:t>Dokumentácia</a:t>
            </a:r>
          </a:p>
          <a:p>
            <a:r>
              <a:rPr lang="sk-SK" dirty="0" smtClean="0"/>
              <a:t>Neriešim ako to funguje</a:t>
            </a:r>
          </a:p>
          <a:p>
            <a:r>
              <a:rPr lang="sk-SK" dirty="0" smtClean="0"/>
              <a:t>In </a:t>
            </a:r>
            <a:r>
              <a:rPr lang="sk-SK" dirty="0" err="1" smtClean="0"/>
              <a:t>memory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9328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29842" y="588346"/>
            <a:ext cx="3868340" cy="823912"/>
          </a:xfrm>
        </p:spPr>
        <p:txBody>
          <a:bodyPr>
            <a:normAutofit/>
          </a:bodyPr>
          <a:lstStyle/>
          <a:p>
            <a:pPr algn="ctr"/>
            <a:r>
              <a:rPr lang="sk-SK" sz="4400" b="0" dirty="0" smtClean="0"/>
              <a:t>R</a:t>
            </a:r>
            <a:endParaRPr lang="sk-SK" sz="4400" b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29842" y="1546302"/>
            <a:ext cx="3868340" cy="4643361"/>
          </a:xfrm>
        </p:spPr>
        <p:txBody>
          <a:bodyPr/>
          <a:lstStyle/>
          <a:p>
            <a:r>
              <a:rPr lang="sk-SK" dirty="0" smtClean="0"/>
              <a:t>Programovací jazyk</a:t>
            </a:r>
          </a:p>
          <a:p>
            <a:r>
              <a:rPr lang="sk-SK" dirty="0" smtClean="0"/>
              <a:t>Textové rozhranie</a:t>
            </a:r>
          </a:p>
          <a:p>
            <a:r>
              <a:rPr lang="sk-SK" dirty="0" smtClean="0"/>
              <a:t>Skriptovanie</a:t>
            </a:r>
          </a:p>
          <a:p>
            <a:r>
              <a:rPr lang="sk-SK" dirty="0" smtClean="0"/>
              <a:t>Pomalší nástup ale väčšia voľnosť</a:t>
            </a:r>
            <a:endParaRPr lang="sk-S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29150" y="588346"/>
            <a:ext cx="3887391" cy="823912"/>
          </a:xfrm>
        </p:spPr>
        <p:txBody>
          <a:bodyPr>
            <a:normAutofit/>
          </a:bodyPr>
          <a:lstStyle/>
          <a:p>
            <a:pPr algn="ctr"/>
            <a:r>
              <a:rPr lang="sk-SK" sz="4400" b="0" dirty="0" err="1" smtClean="0"/>
              <a:t>RapidMiner</a:t>
            </a:r>
            <a:endParaRPr lang="sk-SK" sz="4400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29150" y="1546302"/>
            <a:ext cx="3887391" cy="4643361"/>
          </a:xfrm>
        </p:spPr>
        <p:txBody>
          <a:bodyPr/>
          <a:lstStyle/>
          <a:p>
            <a:r>
              <a:rPr lang="sk-SK" dirty="0" smtClean="0"/>
              <a:t>IDE</a:t>
            </a:r>
          </a:p>
          <a:p>
            <a:r>
              <a:rPr lang="sk-SK" dirty="0" err="1" smtClean="0"/>
              <a:t>Klikátko</a:t>
            </a:r>
            <a:endParaRPr lang="sk-SK" dirty="0" smtClean="0"/>
          </a:p>
          <a:p>
            <a:r>
              <a:rPr lang="sk-SK" dirty="0" smtClean="0"/>
              <a:t>Spájanie krabičiek</a:t>
            </a:r>
            <a:endParaRPr lang="en-US" dirty="0" smtClean="0"/>
          </a:p>
          <a:p>
            <a:r>
              <a:rPr lang="sk-SK" dirty="0" err="1"/>
              <a:t>Pipes</a:t>
            </a:r>
            <a:r>
              <a:rPr lang="en-US" dirty="0"/>
              <a:t> N’ </a:t>
            </a:r>
            <a:r>
              <a:rPr lang="en-US" dirty="0" smtClean="0"/>
              <a:t>Filters</a:t>
            </a:r>
            <a:endParaRPr lang="sk-SK" dirty="0" smtClean="0"/>
          </a:p>
          <a:p>
            <a:r>
              <a:rPr lang="sk-SK" dirty="0" smtClean="0"/>
              <a:t>Rýchly nástup</a:t>
            </a:r>
          </a:p>
        </p:txBody>
      </p:sp>
      <p:pic>
        <p:nvPicPr>
          <p:cNvPr id="1026" name="Picture 2" descr="http://blog.isugang.com/wp-content/uploads/2013/02/rstudio-histor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42" y="3992450"/>
            <a:ext cx="3171476" cy="263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5.googleusercontent.com/-_15K4RNirxA/VHNR2AXG8GI/AAAAAAAAGVI/3AkjD4cVJXc/w622-h376-no/rapidmi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385" y="4057528"/>
            <a:ext cx="4519369" cy="273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31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Programovací jazyk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Obrovská komunita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Pekné grafy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Väčšia voľnosť pri práci s dátami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Online kurzy</a:t>
            </a:r>
            <a:endParaRPr lang="sk-S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Programovací jazyk</a:t>
            </a:r>
          </a:p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Treba sa ho učiť</a:t>
            </a:r>
          </a:p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Treba poznať/hľadať funkcie</a:t>
            </a:r>
          </a:p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Vyrábali ho štatistici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350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RapidMiner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Pochopiteľnosť procesu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Predpripravená </a:t>
            </a:r>
            <a:r>
              <a:rPr lang="sk-SK" dirty="0" err="1" smtClean="0"/>
              <a:t>sada</a:t>
            </a:r>
            <a:r>
              <a:rPr lang="sk-SK" dirty="0" smtClean="0"/>
              <a:t> krabičiek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Integrácia s R a </a:t>
            </a:r>
            <a:r>
              <a:rPr lang="sk-SK" dirty="0" err="1" smtClean="0"/>
              <a:t>Weka</a:t>
            </a:r>
            <a:endParaRPr lang="en-US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r>
              <a:rPr lang="sk-SK" dirty="0" smtClean="0"/>
              <a:t>Množstvo vzorových riešení v nástroj</a:t>
            </a:r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+"/>
            </a:pPr>
            <a:endParaRPr lang="sk-S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Len základné funkcie sú zadarmo</a:t>
            </a:r>
          </a:p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Java (zožerie aj trávu okolo cesty)</a:t>
            </a:r>
          </a:p>
          <a:p>
            <a:pPr>
              <a:buClr>
                <a:srgbClr val="C00000"/>
              </a:buClr>
              <a:buFont typeface="Calibri" panose="020F0502020204030204" pitchFamily="34" charset="0"/>
              <a:buChar char="‐"/>
            </a:pPr>
            <a:r>
              <a:rPr lang="sk-SK" dirty="0" smtClean="0"/>
              <a:t>Málo </a:t>
            </a:r>
            <a:r>
              <a:rPr lang="sk-SK" dirty="0" err="1" smtClean="0"/>
              <a:t>tutoriálov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102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4200" dirty="0" smtClean="0"/>
              <a:t>R</a:t>
            </a:r>
            <a:r>
              <a:rPr lang="en-US" sz="4200" dirty="0" smtClean="0"/>
              <a:t>:</a:t>
            </a:r>
            <a:r>
              <a:rPr lang="en-US" dirty="0" smtClean="0"/>
              <a:t> </a:t>
            </a:r>
            <a:r>
              <a:rPr lang="en-US" dirty="0">
                <a:hlinkClick r:id="rId2"/>
              </a:rPr>
              <a:t>http://www.r-project.org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err="1" smtClean="0"/>
              <a:t>Coursera</a:t>
            </a:r>
            <a:r>
              <a:rPr lang="en-US" dirty="0" smtClean="0"/>
              <a:t> Data Science Specialization </a:t>
            </a:r>
            <a:r>
              <a:rPr lang="sk-SK" dirty="0" smtClean="0">
                <a:hlinkClick r:id="rId3"/>
              </a:rPr>
              <a:t>https</a:t>
            </a:r>
            <a:r>
              <a:rPr lang="sk-SK" dirty="0">
                <a:hlinkClick r:id="rId3"/>
              </a:rPr>
              <a:t>://</a:t>
            </a:r>
            <a:r>
              <a:rPr lang="sk-SK" dirty="0" smtClean="0">
                <a:hlinkClick r:id="rId3"/>
              </a:rPr>
              <a:t>www.coursera.org/specialization/jhudatascience/1</a:t>
            </a:r>
            <a:endParaRPr lang="en-US" dirty="0" smtClean="0"/>
          </a:p>
          <a:p>
            <a:pPr lvl="1"/>
            <a:r>
              <a:rPr lang="en-US" dirty="0" err="1" smtClean="0"/>
              <a:t>Rstudio</a:t>
            </a:r>
            <a:r>
              <a:rPr lang="en-US" dirty="0" smtClean="0"/>
              <a:t> IDE </a:t>
            </a:r>
            <a:r>
              <a:rPr lang="sk-SK" dirty="0" smtClean="0">
                <a:hlinkClick r:id="rId4"/>
              </a:rPr>
              <a:t>http</a:t>
            </a:r>
            <a:r>
              <a:rPr lang="sk-SK" dirty="0">
                <a:hlinkClick r:id="rId4"/>
              </a:rPr>
              <a:t>://www.rstudio.com</a:t>
            </a:r>
            <a:r>
              <a:rPr lang="sk-SK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sk-SK" dirty="0" err="1"/>
              <a:t>Ontožúr</a:t>
            </a:r>
            <a:r>
              <a:rPr lang="sk-SK" dirty="0"/>
              <a:t> jeseň 2013 </a:t>
            </a:r>
            <a:r>
              <a:rPr lang="sk-SK" dirty="0">
                <a:hlinkClick r:id="rId5"/>
              </a:rPr>
              <a:t>https://wiki.fiit.stuba.sk/research/seminars/pewe/ontoparty-2013-2014-autumn</a:t>
            </a:r>
            <a:r>
              <a:rPr lang="sk-SK" dirty="0" smtClean="0">
                <a:hlinkClick r:id="rId5"/>
              </a:rPr>
              <a:t>/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sz="4200" dirty="0" err="1" smtClean="0"/>
              <a:t>RapidMiner</a:t>
            </a:r>
            <a:r>
              <a:rPr lang="en-US" sz="4200" dirty="0" smtClean="0"/>
              <a:t>: </a:t>
            </a:r>
            <a:r>
              <a:rPr lang="en-US" dirty="0">
                <a:hlinkClick r:id="rId6"/>
              </a:rPr>
              <a:t>https://rapidminer.com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Overview 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www.youtube.com/watch?v=YTMwhK705QA&amp;feature=youtube_gdata</a:t>
            </a:r>
            <a:endParaRPr lang="en-US" dirty="0"/>
          </a:p>
          <a:p>
            <a:pPr lvl="1"/>
            <a:r>
              <a:rPr lang="en-US" dirty="0" err="1" smtClean="0"/>
              <a:t>Tutorialy</a:t>
            </a:r>
            <a:r>
              <a:rPr lang="en-US" dirty="0" smtClean="0"/>
              <a:t> </a:t>
            </a:r>
            <a:r>
              <a:rPr lang="en-US" dirty="0">
                <a:hlinkClick r:id="rId8"/>
              </a:rPr>
              <a:t>http://www.neuralmarkettrends.com/tutorials</a:t>
            </a:r>
            <a:r>
              <a:rPr lang="en-US" dirty="0" smtClean="0">
                <a:hlinkClick r:id="rId8"/>
              </a:rPr>
              <a:t>/</a:t>
            </a:r>
            <a:endParaRPr lang="en-US" dirty="0" smtClean="0"/>
          </a:p>
          <a:p>
            <a:pPr lvl="1"/>
            <a:r>
              <a:rPr lang="en-US" dirty="0" err="1" smtClean="0"/>
              <a:t>Integracia</a:t>
            </a:r>
            <a:r>
              <a:rPr lang="en-US" dirty="0"/>
              <a:t> s R </a:t>
            </a:r>
            <a:r>
              <a:rPr lang="en-US" dirty="0">
                <a:hlinkClick r:id="rId9"/>
              </a:rPr>
              <a:t>https://rapidminer.com/rapidminer-and-r</a:t>
            </a:r>
            <a:r>
              <a:rPr lang="en-US" dirty="0" smtClean="0">
                <a:hlinkClick r:id="rId9"/>
              </a:rPr>
              <a:t>/</a:t>
            </a:r>
            <a:endParaRPr lang="en-US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49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idrap.umn.edu/sites/default/files/public/styles/ss_media_popup/public/media/article/chicken_processing_plant.jpg?itok=QsvA5p5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4423" cy="607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03930" y="-394443"/>
            <a:ext cx="4536141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1300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30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183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 vs. RapidMiner</vt:lpstr>
      <vt:lpstr>PowerPoint Presentation</vt:lpstr>
      <vt:lpstr>Čo hľadáme? </vt:lpstr>
      <vt:lpstr>Čo majú spoločné R a RapidMiner?</vt:lpstr>
      <vt:lpstr>PowerPoint Presentation</vt:lpstr>
      <vt:lpstr>R</vt:lpstr>
      <vt:lpstr>RapidMiner</vt:lpstr>
      <vt:lpstr>Zdroje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vs. RapidMiner</dc:title>
  <dc:creator>Jakub Sevcech</dc:creator>
  <cp:lastModifiedBy>Jakub Sevcech</cp:lastModifiedBy>
  <cp:revision>19</cp:revision>
  <dcterms:created xsi:type="dcterms:W3CDTF">2014-11-24T15:00:41Z</dcterms:created>
  <dcterms:modified xsi:type="dcterms:W3CDTF">2014-11-25T07:15:34Z</dcterms:modified>
</cp:coreProperties>
</file>