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2" r:id="rId3"/>
    <p:sldId id="266" r:id="rId4"/>
    <p:sldId id="259" r:id="rId5"/>
    <p:sldId id="260" r:id="rId6"/>
    <p:sldId id="261" r:id="rId7"/>
    <p:sldId id="263" r:id="rId8"/>
    <p:sldId id="267" r:id="rId9"/>
    <p:sldId id="268" r:id="rId10"/>
    <p:sldId id="257" r:id="rId11"/>
    <p:sldId id="258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95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7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83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93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1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3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6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5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6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0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66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Stream data analysis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7534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MOA</a:t>
            </a:r>
            <a:endParaRPr lang="sk-SK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4194" y="286604"/>
            <a:ext cx="6779806" cy="580338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35329" y="3244334"/>
            <a:ext cx="3073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http://moa.cms.waikato.ac.nz/</a:t>
            </a:r>
          </a:p>
        </p:txBody>
      </p:sp>
      <p:sp>
        <p:nvSpPr>
          <p:cNvPr id="6" name="Rectangle 5"/>
          <p:cNvSpPr/>
          <p:nvPr/>
        </p:nvSpPr>
        <p:spPr>
          <a:xfrm>
            <a:off x="226814" y="6445124"/>
            <a:ext cx="3073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http://moa.cms.waikato.ac.nz/</a:t>
            </a:r>
          </a:p>
        </p:txBody>
      </p:sp>
    </p:spTree>
    <p:extLst>
      <p:ext uri="{BB962C8B-B14F-4D97-AF65-F5344CB8AC3E}">
        <p14:creationId xmlns:p14="http://schemas.microsoft.com/office/powerpoint/2010/main" val="123371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027" y="144633"/>
            <a:ext cx="7229475" cy="621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319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Čomu sa venujem ja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dirty="0" smtClean="0"/>
              <a:t>Ja</a:t>
            </a:r>
          </a:p>
          <a:p>
            <a:pPr lvl="1"/>
            <a:r>
              <a:rPr lang="sk-SK" sz="2000" dirty="0" smtClean="0"/>
              <a:t>Prúd údajov </a:t>
            </a:r>
            <a:r>
              <a:rPr lang="en-US" sz="2000" dirty="0" smtClean="0"/>
              <a:t>= </a:t>
            </a:r>
            <a:r>
              <a:rPr lang="en-US" sz="2000" dirty="0" err="1" smtClean="0"/>
              <a:t>nekone</a:t>
            </a:r>
            <a:r>
              <a:rPr lang="sk-SK" sz="2000" dirty="0" smtClean="0"/>
              <a:t>č</a:t>
            </a:r>
            <a:r>
              <a:rPr lang="en-US" sz="2000" dirty="0" smtClean="0"/>
              <a:t>n</a:t>
            </a:r>
            <a:r>
              <a:rPr lang="sk-SK" sz="2000" dirty="0" smtClean="0"/>
              <a:t>ý</a:t>
            </a:r>
            <a:r>
              <a:rPr lang="en-US" sz="2000" dirty="0" smtClean="0"/>
              <a:t> </a:t>
            </a:r>
            <a:r>
              <a:rPr lang="sk-SK" sz="2000" dirty="0" smtClean="0"/>
              <a:t>č</a:t>
            </a:r>
            <a:r>
              <a:rPr lang="en-US" sz="2000" dirty="0" err="1" smtClean="0"/>
              <a:t>asov</a:t>
            </a:r>
            <a:r>
              <a:rPr lang="sk-SK" sz="2000" dirty="0" smtClean="0"/>
              <a:t>ý</a:t>
            </a:r>
            <a:r>
              <a:rPr lang="en-US" sz="2000" dirty="0" smtClean="0"/>
              <a:t> rad</a:t>
            </a:r>
            <a:endParaRPr lang="sk-SK" sz="2000" dirty="0" smtClean="0"/>
          </a:p>
          <a:p>
            <a:pPr lvl="1"/>
            <a:r>
              <a:rPr lang="sk-SK" sz="2000" dirty="0" err="1" smtClean="0"/>
              <a:t>Sybmolická</a:t>
            </a:r>
            <a:r>
              <a:rPr lang="sk-SK" sz="2000" dirty="0" smtClean="0"/>
              <a:t> reprezentácia časových radov</a:t>
            </a:r>
          </a:p>
          <a:p>
            <a:pPr lvl="1"/>
            <a:r>
              <a:rPr lang="sk-SK" sz="2000" dirty="0" smtClean="0"/>
              <a:t>Používanie metód na spracovanie textu nad časovými radmi</a:t>
            </a:r>
          </a:p>
          <a:p>
            <a:pPr lvl="1"/>
            <a:r>
              <a:rPr lang="sk-SK" sz="2000" dirty="0" smtClean="0"/>
              <a:t>Klasifikácia, detekcia anomálií ... nad symbolickou reprezentáciou</a:t>
            </a:r>
          </a:p>
          <a:p>
            <a:r>
              <a:rPr lang="sk-SK" sz="2400" dirty="0" smtClean="0"/>
              <a:t>So študentmi</a:t>
            </a:r>
          </a:p>
          <a:p>
            <a:pPr lvl="1"/>
            <a:r>
              <a:rPr lang="sk-SK" sz="2000" dirty="0" smtClean="0"/>
              <a:t>Filtrovanie prúdu pomocou dopytov v reálnom čase</a:t>
            </a:r>
          </a:p>
          <a:p>
            <a:pPr lvl="1"/>
            <a:r>
              <a:rPr lang="sk-SK" sz="2000" dirty="0" smtClean="0"/>
              <a:t>Vyhodnocovanie dopytov nad agregovanou reprezentáciou prúdu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62207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sk-SK" dirty="0" smtClean="0"/>
              <a:t>úd údajov/udalostí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00128" lvl="2" indent="-457200">
              <a:buSzPct val="80000"/>
              <a:buFont typeface="Courier New" panose="02070309020205020404" pitchFamily="49" charset="0"/>
              <a:buChar char="o"/>
            </a:pPr>
            <a:r>
              <a:rPr lang="sk-SK" sz="2800" dirty="0" smtClean="0"/>
              <a:t>Udalosť</a:t>
            </a:r>
            <a:r>
              <a:rPr lang="en-US" sz="2800" dirty="0" smtClean="0"/>
              <a:t> = </a:t>
            </a:r>
            <a:r>
              <a:rPr lang="en-US" sz="2800" dirty="0" err="1" smtClean="0"/>
              <a:t>meranie</a:t>
            </a:r>
            <a:r>
              <a:rPr lang="en-US" sz="2800" dirty="0" smtClean="0"/>
              <a:t>, </a:t>
            </a:r>
            <a:r>
              <a:rPr lang="en-US" sz="2800" dirty="0" err="1" smtClean="0"/>
              <a:t>spr</a:t>
            </a:r>
            <a:r>
              <a:rPr lang="sk-SK" sz="2800" dirty="0" smtClean="0"/>
              <a:t>á</a:t>
            </a:r>
            <a:r>
              <a:rPr lang="en-US" sz="2800" dirty="0" err="1" smtClean="0"/>
              <a:t>va</a:t>
            </a:r>
            <a:r>
              <a:rPr lang="sk-SK" sz="2800" dirty="0" smtClean="0"/>
              <a:t>, objekt, n-</a:t>
            </a:r>
            <a:r>
              <a:rPr lang="sk-SK" sz="2800" dirty="0" err="1" smtClean="0"/>
              <a:t>tica</a:t>
            </a:r>
            <a:r>
              <a:rPr lang="sk-SK" sz="2800" dirty="0"/>
              <a:t> </a:t>
            </a:r>
            <a:r>
              <a:rPr lang="sk-SK" sz="2800" dirty="0" smtClean="0"/>
              <a:t>hodnôt s časovou pečiatkou</a:t>
            </a:r>
          </a:p>
          <a:p>
            <a:pPr marL="700128" lvl="2" indent="-457200">
              <a:buSzPct val="80000"/>
              <a:buFont typeface="Courier New" panose="02070309020205020404" pitchFamily="49" charset="0"/>
              <a:buChar char="o"/>
            </a:pPr>
            <a:r>
              <a:rPr lang="sk-SK" sz="2800" dirty="0" smtClean="0"/>
              <a:t>Udalosti </a:t>
            </a:r>
            <a:r>
              <a:rPr lang="sk-SK" sz="2800" dirty="0"/>
              <a:t>prichádzajú postupne</a:t>
            </a:r>
          </a:p>
          <a:p>
            <a:pPr marL="700128" lvl="2" indent="-457200">
              <a:buSzPct val="80000"/>
              <a:buFont typeface="Courier New" panose="02070309020205020404" pitchFamily="49" charset="0"/>
              <a:buChar char="o"/>
            </a:pPr>
            <a:r>
              <a:rPr lang="sk-SK" sz="2800" dirty="0"/>
              <a:t>Nemáme kontrolu nad poradím udalostí</a:t>
            </a:r>
          </a:p>
          <a:p>
            <a:pPr marL="700128" lvl="2" indent="-457200">
              <a:buSzPct val="80000"/>
              <a:buFont typeface="Courier New" panose="02070309020205020404" pitchFamily="49" charset="0"/>
              <a:buChar char="o"/>
            </a:pPr>
            <a:r>
              <a:rPr lang="sk-SK" sz="2800" dirty="0"/>
              <a:t>Potenciálne nekonečné</a:t>
            </a:r>
          </a:p>
          <a:p>
            <a:pPr marL="700128" lvl="2" indent="-457200">
              <a:buSzPct val="80000"/>
              <a:buFont typeface="Courier New" panose="02070309020205020404" pitchFamily="49" charset="0"/>
              <a:buChar char="o"/>
            </a:pPr>
            <a:r>
              <a:rPr lang="sk-SK" sz="2800" dirty="0"/>
              <a:t>Premenlivá rýchlosť a obsah</a:t>
            </a:r>
          </a:p>
          <a:p>
            <a:pPr marL="700128" lvl="2" indent="-457200">
              <a:buSzPct val="80000"/>
              <a:buFont typeface="Courier New" panose="02070309020205020404" pitchFamily="49" charset="0"/>
              <a:buChar char="o"/>
            </a:pPr>
            <a:r>
              <a:rPr lang="sk-SK" sz="2800" dirty="0"/>
              <a:t>Udalosti sú spracované a odložené</a:t>
            </a:r>
          </a:p>
          <a:p>
            <a:endParaRPr lang="sk-SK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287" y="5282973"/>
            <a:ext cx="545782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2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ily-frequency-count-of-alcohol.png (700×500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28" name="Picture 4" descr="https://plot.ly/~infovigil/8/daily-frequency-count-of-alcoh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67" y="17947"/>
            <a:ext cx="8859791" cy="6328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7975" y="6434237"/>
            <a:ext cx="7028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https://plot.ly/~infovigil/8/daily-frequency-count-of-alcohol/</a:t>
            </a:r>
          </a:p>
        </p:txBody>
      </p:sp>
    </p:spTree>
    <p:extLst>
      <p:ext uri="{BB962C8B-B14F-4D97-AF65-F5344CB8AC3E}">
        <p14:creationId xmlns:p14="http://schemas.microsoft.com/office/powerpoint/2010/main" val="409631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Obmedzenia pri spracovaní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38696" lvl="1" indent="-446088">
              <a:buFont typeface="Courier New" panose="02070309020205020404" pitchFamily="49" charset="0"/>
              <a:buChar char="o"/>
            </a:pPr>
            <a:r>
              <a:rPr lang="sk-SK" sz="2800" dirty="0"/>
              <a:t>Jediný prechod cez údaje</a:t>
            </a:r>
          </a:p>
          <a:p>
            <a:pPr marL="738696" lvl="1" indent="-446088">
              <a:buFont typeface="Courier New" panose="02070309020205020404" pitchFamily="49" charset="0"/>
              <a:buChar char="o"/>
            </a:pPr>
            <a:r>
              <a:rPr lang="sk-SK" sz="2800" dirty="0"/>
              <a:t>Obmedzená pamäť</a:t>
            </a:r>
          </a:p>
          <a:p>
            <a:pPr marL="738696" lvl="1" indent="-446088">
              <a:buFont typeface="Courier New" panose="02070309020205020404" pitchFamily="49" charset="0"/>
              <a:buChar char="o"/>
            </a:pPr>
            <a:r>
              <a:rPr lang="sk-SK" sz="2800" dirty="0"/>
              <a:t>Zabezpečenie presnosti výsledkov</a:t>
            </a:r>
          </a:p>
          <a:p>
            <a:pPr marL="738696" lvl="1" indent="-446088">
              <a:buFont typeface="Courier New" panose="02070309020205020404" pitchFamily="49" charset="0"/>
              <a:buChar char="o"/>
            </a:pPr>
            <a:r>
              <a:rPr lang="sk-SK" sz="2800" dirty="0"/>
              <a:t>Modelovanie zmien výsledku</a:t>
            </a:r>
          </a:p>
          <a:p>
            <a:pPr marL="738696" lvl="1" indent="-446088">
              <a:buFont typeface="Courier New" panose="02070309020205020404" pitchFamily="49" charset="0"/>
              <a:buChar char="o"/>
            </a:pPr>
            <a:r>
              <a:rPr lang="sk-SK" sz="2800" dirty="0"/>
              <a:t>Aktualizovanie modelov pri zmenách v prúde údajov</a:t>
            </a:r>
          </a:p>
          <a:p>
            <a:pPr marL="738696" lvl="1" indent="-446088">
              <a:buFont typeface="Courier New" panose="02070309020205020404" pitchFamily="49" charset="0"/>
              <a:buChar char="o"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532710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Kde tie dáta nájdem?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Courier New" panose="02070309020205020404" pitchFamily="49" charset="0"/>
              <a:buChar char="o"/>
            </a:pPr>
            <a:r>
              <a:rPr lang="sk-SK" sz="2400" dirty="0" smtClean="0"/>
              <a:t>Twitter</a:t>
            </a:r>
          </a:p>
          <a:p>
            <a:pPr marL="358775" indent="-358775">
              <a:buFont typeface="Courier New" panose="02070309020205020404" pitchFamily="49" charset="0"/>
              <a:buChar char="o"/>
            </a:pPr>
            <a:r>
              <a:rPr lang="sk-SK" sz="2400" dirty="0" smtClean="0"/>
              <a:t>Logy aplikácií</a:t>
            </a:r>
          </a:p>
          <a:p>
            <a:pPr marL="358775" indent="-358775">
              <a:buFont typeface="Courier New" panose="02070309020205020404" pitchFamily="49" charset="0"/>
              <a:buChar char="o"/>
            </a:pPr>
            <a:r>
              <a:rPr lang="sk-SK" sz="2400" dirty="0" smtClean="0"/>
              <a:t>Finančné dáta</a:t>
            </a:r>
          </a:p>
          <a:p>
            <a:pPr marL="358775" indent="-358775">
              <a:buFont typeface="Courier New" panose="02070309020205020404" pitchFamily="49" charset="0"/>
              <a:buChar char="o"/>
            </a:pPr>
            <a:r>
              <a:rPr lang="sk-SK" sz="2400" dirty="0" smtClean="0"/>
              <a:t>Fyzikálne / medicínske merania</a:t>
            </a:r>
          </a:p>
          <a:p>
            <a:pPr marL="358775" indent="-358775">
              <a:buFont typeface="Courier New" panose="02070309020205020404" pitchFamily="49" charset="0"/>
              <a:buChar char="o"/>
            </a:pPr>
            <a:r>
              <a:rPr lang="sk-SK" sz="2400" dirty="0" smtClean="0"/>
              <a:t>Zvuk</a:t>
            </a:r>
          </a:p>
          <a:p>
            <a:pPr marL="358775" indent="-358775">
              <a:buFont typeface="Courier New" panose="02070309020205020404" pitchFamily="49" charset="0"/>
              <a:buChar char="o"/>
            </a:pPr>
            <a:r>
              <a:rPr lang="sk-SK" sz="2400" dirty="0" smtClean="0"/>
              <a:t>Všetko, čo produkuje udalosti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61637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tam môžem robiť?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1463" indent="-271463">
              <a:buFont typeface="Courier New" panose="02070309020205020404" pitchFamily="49" charset="0"/>
              <a:buChar char="o"/>
            </a:pPr>
            <a:r>
              <a:rPr lang="sk-SK" dirty="0" smtClean="0"/>
              <a:t>Klasifikácia</a:t>
            </a:r>
            <a:endParaRPr lang="sk-SK" dirty="0"/>
          </a:p>
          <a:p>
            <a:pPr marL="271463" indent="-271463">
              <a:buFont typeface="Courier New" panose="02070309020205020404" pitchFamily="49" charset="0"/>
              <a:buChar char="o"/>
            </a:pPr>
            <a:r>
              <a:rPr lang="sk-SK" dirty="0" err="1" smtClean="0"/>
              <a:t>Klastrovanie</a:t>
            </a:r>
            <a:endParaRPr lang="sk-SK" dirty="0" smtClean="0"/>
          </a:p>
          <a:p>
            <a:pPr marL="271463" indent="-271463">
              <a:buFont typeface="Courier New" panose="02070309020205020404" pitchFamily="49" charset="0"/>
              <a:buChar char="o"/>
            </a:pPr>
            <a:r>
              <a:rPr lang="sk-SK" dirty="0" smtClean="0"/>
              <a:t>Objavovanie frekventovaných sekvencii</a:t>
            </a:r>
            <a:endParaRPr lang="sk-SK" dirty="0"/>
          </a:p>
          <a:p>
            <a:pPr marL="271463" indent="-271463">
              <a:buFont typeface="Courier New" panose="02070309020205020404" pitchFamily="49" charset="0"/>
              <a:buChar char="o"/>
            </a:pPr>
            <a:r>
              <a:rPr lang="sk-SK" dirty="0"/>
              <a:t>Detekcia </a:t>
            </a:r>
            <a:r>
              <a:rPr lang="sk-SK" dirty="0" smtClean="0"/>
              <a:t>anomálií</a:t>
            </a:r>
          </a:p>
          <a:p>
            <a:pPr marL="271463" indent="-271463">
              <a:buFont typeface="Courier New" panose="02070309020205020404" pitchFamily="49" charset="0"/>
              <a:buChar char="o"/>
            </a:pPr>
            <a:r>
              <a:rPr lang="sk-SK" dirty="0" smtClean="0"/>
              <a:t>Predikcia</a:t>
            </a:r>
          </a:p>
          <a:p>
            <a:pPr marL="271463" indent="-271463">
              <a:buFont typeface="Courier New" panose="02070309020205020404" pitchFamily="49" charset="0"/>
              <a:buChar char="o"/>
            </a:pPr>
            <a:r>
              <a:rPr lang="sk-SK" dirty="0" smtClean="0"/>
              <a:t>Filtrovanie</a:t>
            </a:r>
          </a:p>
          <a:p>
            <a:pPr marL="271463" indent="-271463">
              <a:buFont typeface="Courier New" panose="02070309020205020404" pitchFamily="49" charset="0"/>
              <a:buChar char="o"/>
            </a:pPr>
            <a:r>
              <a:rPr lang="sk-SK" dirty="0" smtClean="0"/>
              <a:t>Agregovanie, dopytovanie v reálnom čase, tvorba dátových kociek</a:t>
            </a:r>
          </a:p>
          <a:p>
            <a:pPr marL="271463" indent="-271463">
              <a:buFont typeface="Courier New" panose="02070309020205020404" pitchFamily="49" charset="0"/>
              <a:buChar char="o"/>
            </a:pPr>
            <a:r>
              <a:rPr lang="sk-SK" dirty="0" smtClean="0"/>
              <a:t>Detekcia posunutia ...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8412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Modely vyhodnocovania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Môžeme sa spoľahnúť na to, že máme veľa dát</a:t>
            </a:r>
          </a:p>
          <a:p>
            <a:r>
              <a:rPr lang="sk-SK" dirty="0" err="1" smtClean="0"/>
              <a:t>Holdout</a:t>
            </a:r>
            <a:endParaRPr lang="sk-SK" dirty="0" smtClean="0"/>
          </a:p>
          <a:p>
            <a:pPr lvl="1"/>
            <a:r>
              <a:rPr lang="sk-SK" dirty="0" smtClean="0"/>
              <a:t>Vybraná </a:t>
            </a:r>
            <a:r>
              <a:rPr lang="sk-SK" dirty="0" err="1" smtClean="0"/>
              <a:t>sada</a:t>
            </a:r>
            <a:r>
              <a:rPr lang="sk-SK" dirty="0" smtClean="0"/>
              <a:t>, ktorá sa nikdy nepoužíva na trénovane, len na testovanie</a:t>
            </a:r>
          </a:p>
          <a:p>
            <a:pPr lvl="1"/>
            <a:r>
              <a:rPr lang="sk-SK" dirty="0" smtClean="0"/>
              <a:t>Testovať sa môže opakovane po dotrénovaní na ďalších dátach</a:t>
            </a:r>
          </a:p>
          <a:p>
            <a:r>
              <a:rPr lang="sk-SK" dirty="0" err="1"/>
              <a:t>Interleaved</a:t>
            </a:r>
            <a:r>
              <a:rPr lang="sk-SK" dirty="0"/>
              <a:t> </a:t>
            </a:r>
            <a:r>
              <a:rPr lang="sk-SK" dirty="0" smtClean="0"/>
              <a:t>Test-</a:t>
            </a:r>
            <a:r>
              <a:rPr lang="sk-SK" dirty="0" err="1" smtClean="0"/>
              <a:t>Then</a:t>
            </a:r>
            <a:r>
              <a:rPr lang="sk-SK" dirty="0" smtClean="0"/>
              <a:t>-</a:t>
            </a:r>
            <a:r>
              <a:rPr lang="sk-SK" dirty="0" err="1" smtClean="0"/>
              <a:t>Train</a:t>
            </a:r>
            <a:endParaRPr lang="sk-SK" dirty="0" smtClean="0"/>
          </a:p>
          <a:p>
            <a:pPr lvl="1"/>
            <a:r>
              <a:rPr lang="sk-SK" dirty="0" smtClean="0"/>
              <a:t>Každá udalosť je najskôr použitá na testovanie a potom na trénovanie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1411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Nástroje na prácu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k-SK" sz="2800" dirty="0" smtClean="0"/>
              <a:t>Topológia na spracovanie prúdu</a:t>
            </a:r>
          </a:p>
          <a:p>
            <a:pPr marL="749808" lvl="1" indent="-457200"/>
            <a:r>
              <a:rPr lang="sk-SK" sz="2400" dirty="0" err="1" smtClean="0"/>
              <a:t>Storm</a:t>
            </a:r>
            <a:r>
              <a:rPr lang="sk-SK" sz="2400" dirty="0" smtClean="0"/>
              <a:t>, S4, ...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800" dirty="0" smtClean="0"/>
              <a:t>Vyhodnocovanie algoritmov, porovnávanie</a:t>
            </a:r>
          </a:p>
          <a:p>
            <a:pPr marL="749808" lvl="1" indent="-457200"/>
            <a:r>
              <a:rPr lang="sk-SK" sz="2400" dirty="0" smtClean="0"/>
              <a:t>Rôzne knižnice</a:t>
            </a:r>
          </a:p>
          <a:p>
            <a:pPr marL="749808" lvl="1" indent="-457200"/>
            <a:r>
              <a:rPr lang="sk-SK" sz="2400" dirty="0" smtClean="0"/>
              <a:t>MOA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44270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asks in a top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720" y="2600113"/>
            <a:ext cx="4148455" cy="3098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Topológie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3525" indent="-263525">
              <a:buFont typeface="Courier New" panose="02070309020205020404" pitchFamily="49" charset="0"/>
              <a:buChar char="o"/>
            </a:pPr>
            <a:r>
              <a:rPr lang="sk-SK" dirty="0" smtClean="0"/>
              <a:t>Uzly</a:t>
            </a:r>
          </a:p>
          <a:p>
            <a:pPr marL="263525" indent="-263525">
              <a:buFont typeface="Courier New" panose="02070309020205020404" pitchFamily="49" charset="0"/>
              <a:buChar char="o"/>
            </a:pPr>
            <a:r>
              <a:rPr lang="sk-SK" dirty="0" err="1" smtClean="0"/>
              <a:t>Paralelizácia</a:t>
            </a:r>
            <a:r>
              <a:rPr lang="sk-SK" dirty="0" smtClean="0"/>
              <a:t> uzlov</a:t>
            </a:r>
          </a:p>
          <a:p>
            <a:pPr marL="263525" indent="-263525">
              <a:buFont typeface="Courier New" panose="02070309020205020404" pitchFamily="49" charset="0"/>
              <a:buChar char="o"/>
            </a:pPr>
            <a:r>
              <a:rPr lang="sk-SK" dirty="0" smtClean="0"/>
              <a:t>Komunikácia medzi uzlami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37605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859</TotalTime>
  <Words>249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Retrospect</vt:lpstr>
      <vt:lpstr>Stream data analysis</vt:lpstr>
      <vt:lpstr>Prúd údajov/udalostí</vt:lpstr>
      <vt:lpstr>PowerPoint Presentation</vt:lpstr>
      <vt:lpstr>Obmedzenia pri spracovaní</vt:lpstr>
      <vt:lpstr>Kde tie dáta nájdem?</vt:lpstr>
      <vt:lpstr>Čo tam môžem robiť?</vt:lpstr>
      <vt:lpstr>Modely vyhodnocovania</vt:lpstr>
      <vt:lpstr>Nástroje na prácu</vt:lpstr>
      <vt:lpstr>Topológie</vt:lpstr>
      <vt:lpstr>MOA</vt:lpstr>
      <vt:lpstr>PowerPoint Presentation</vt:lpstr>
      <vt:lpstr>Čomu sa venujem 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 data analysis</dc:title>
  <dc:creator>Jakub Sevcech</dc:creator>
  <cp:lastModifiedBy>Jakub Sevcech</cp:lastModifiedBy>
  <cp:revision>18</cp:revision>
  <dcterms:created xsi:type="dcterms:W3CDTF">2015-03-09T18:50:34Z</dcterms:created>
  <dcterms:modified xsi:type="dcterms:W3CDTF">2015-03-10T09:10:32Z</dcterms:modified>
</cp:coreProperties>
</file>