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15" r:id="rId3"/>
    <p:sldId id="301" r:id="rId4"/>
    <p:sldId id="296" r:id="rId5"/>
    <p:sldId id="313" r:id="rId6"/>
    <p:sldId id="307" r:id="rId7"/>
    <p:sldId id="309" r:id="rId8"/>
    <p:sldId id="305" r:id="rId9"/>
    <p:sldId id="316" r:id="rId10"/>
    <p:sldId id="310" r:id="rId11"/>
    <p:sldId id="303" r:id="rId12"/>
    <p:sldId id="304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00" r:id="rId39"/>
    <p:sldId id="299" r:id="rId4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88C5"/>
    <a:srgbClr val="306C9E"/>
    <a:srgbClr val="B8D5E8"/>
    <a:srgbClr val="CC0000"/>
    <a:srgbClr val="008000"/>
    <a:srgbClr val="0066CC"/>
    <a:srgbClr val="33CC33"/>
    <a:srgbClr val="000000"/>
    <a:srgbClr val="0499CE"/>
    <a:srgbClr val="F05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98" autoAdjust="0"/>
  </p:normalViewPr>
  <p:slideViewPr>
    <p:cSldViewPr>
      <p:cViewPr varScale="1">
        <p:scale>
          <a:sx n="107" d="100"/>
          <a:sy n="10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6FC95-5342-4243-906D-C83AB561B025}" type="datetimeFigureOut">
              <a:rPr lang="sk-SK" smtClean="0"/>
              <a:t>10. 3. 2015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5A1DB-BDB6-4347-A5C2-B8F086631B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965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5A1DB-BDB6-4347-A5C2-B8F086631BE0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9063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Každú nahrávku transformujeme na množstvo</a:t>
            </a:r>
            <a:r>
              <a:rPr lang="sk-SK" baseline="0" dirty="0" smtClean="0"/>
              <a:t> teplotných máp.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5A1DB-BDB6-4347-A5C2-B8F086631BE0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40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Takto to máme (sekvenčne) a to použijeme pri vyhodnotení a porovnávaní. </a:t>
            </a:r>
            <a:r>
              <a:rPr lang="en-US" dirty="0" smtClean="0"/>
              <a:t>Da</a:t>
            </a:r>
            <a:r>
              <a:rPr lang="sk-SK" dirty="0" smtClean="0"/>
              <a:t>ť dôraz na dôležitosť</a:t>
            </a:r>
            <a:r>
              <a:rPr lang="sk-SK" baseline="0" dirty="0" smtClean="0"/>
              <a:t> náhodnosti, aby sa nepretrénovala sieť</a:t>
            </a:r>
            <a:r>
              <a:rPr lang="sk-SK" dirty="0" smtClean="0"/>
              <a:t> na</a:t>
            </a:r>
            <a:r>
              <a:rPr lang="sk-SK" baseline="0" dirty="0" smtClean="0"/>
              <a:t> určité vzory na začiatku a hlavne</a:t>
            </a:r>
            <a:r>
              <a:rPr lang="sk-SK" dirty="0" smtClean="0"/>
              <a:t>,</a:t>
            </a:r>
            <a:r>
              <a:rPr lang="sk-SK" baseline="0" dirty="0" smtClean="0"/>
              <a:t> že aj pri </a:t>
            </a:r>
            <a:r>
              <a:rPr lang="sk-SK" baseline="0" dirty="0" err="1" smtClean="0"/>
              <a:t>trénovacom</a:t>
            </a:r>
            <a:r>
              <a:rPr lang="sk-SK" baseline="0" dirty="0" smtClean="0"/>
              <a:t> a testovacom súbore ide o presne dané sekvencie, aby pri skúšaní rôznych parametrov sme porovnávali stále na tom istom súbore dát. Spomenúť možno aj </a:t>
            </a:r>
            <a:r>
              <a:rPr lang="sk-SK" baseline="0" dirty="0" err="1" smtClean="0"/>
              <a:t>train</a:t>
            </a:r>
            <a:r>
              <a:rPr lang="en-US" baseline="0" dirty="0" smtClean="0"/>
              <a:t>-test </a:t>
            </a:r>
            <a:r>
              <a:rPr lang="en-US" baseline="0" dirty="0" err="1" smtClean="0"/>
              <a:t>pomer</a:t>
            </a:r>
            <a:r>
              <a:rPr lang="en-US" baseline="0" dirty="0" smtClean="0"/>
              <a:t> 60:40.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5A1DB-BDB6-4347-A5C2-B8F086631BE0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702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Povedat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abstrakcie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potrebujeme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to, aby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data </a:t>
            </a:r>
            <a:r>
              <a:rPr lang="en-US" baseline="0" dirty="0" err="1" smtClean="0"/>
              <a:t>porovnali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rekonstrukcie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to, aby </a:t>
            </a:r>
            <a:r>
              <a:rPr lang="en-US" baseline="0" dirty="0" err="1" smtClean="0"/>
              <a:t>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vedeli</a:t>
            </a:r>
            <a:r>
              <a:rPr lang="en-US" baseline="0" dirty="0" smtClean="0"/>
              <a:t> co </a:t>
            </a:r>
            <a:r>
              <a:rPr lang="en-US" baseline="0" dirty="0" err="1" smtClean="0"/>
              <a:t>dane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abstrakcie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porovnani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predstavuju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5A1DB-BDB6-4347-A5C2-B8F086631BE0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82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5A1DB-BDB6-4347-A5C2-B8F086631BE0}" type="slidenum">
              <a:rPr lang="sk-SK" smtClean="0"/>
              <a:t>38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662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5A1DB-BDB6-4347-A5C2-B8F086631BE0}" type="slidenum">
              <a:rPr lang="sk-SK" smtClean="0"/>
              <a:t>39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662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8514-B9EF-47A5-A771-D973BEAD4299}" type="datetimeFigureOut">
              <a:rPr lang="sk-SK" smtClean="0"/>
              <a:pPr/>
              <a:t>10. 3. 2015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5AB7-97B4-4547-A395-99CAB916901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TextBox 3"/>
          <p:cNvSpPr txBox="1"/>
          <p:nvPr/>
        </p:nvSpPr>
        <p:spPr>
          <a:xfrm>
            <a:off x="395537" y="2132856"/>
            <a:ext cx="8352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latin typeface="+mj-lt"/>
              </a:rPr>
              <a:t>Analýza sekvenčných dát sledovania pohľadu </a:t>
            </a:r>
            <a:r>
              <a:rPr lang="sk-SK" sz="3600" b="1" dirty="0" err="1" smtClean="0">
                <a:latin typeface="+mj-lt"/>
              </a:rPr>
              <a:t>použítím</a:t>
            </a:r>
            <a:r>
              <a:rPr lang="sk-SK" sz="3600" b="1" dirty="0" smtClean="0">
                <a:latin typeface="+mj-lt"/>
              </a:rPr>
              <a:t> strojového učenia</a:t>
            </a:r>
          </a:p>
          <a:p>
            <a:pPr algn="ctr"/>
            <a:r>
              <a:rPr lang="sk-SK" sz="3600" b="1" dirty="0" smtClean="0">
                <a:latin typeface="+mj-lt"/>
              </a:rPr>
              <a:t>bez učiteľa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408" y="5530006"/>
            <a:ext cx="835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400" dirty="0" smtClean="0">
                <a:latin typeface="+mj-lt"/>
              </a:rPr>
              <a:t>Autor</a:t>
            </a:r>
            <a:r>
              <a:rPr lang="en-US" sz="2400" dirty="0" smtClean="0">
                <a:latin typeface="+mj-lt"/>
              </a:rPr>
              <a:t>: </a:t>
            </a:r>
            <a:r>
              <a:rPr lang="sk-SK" sz="2400" dirty="0" smtClean="0">
                <a:latin typeface="+mj-lt"/>
              </a:rPr>
              <a:t>Miroslav Šimek</a:t>
            </a:r>
            <a:endParaRPr lang="sk-SK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7" y="5991671"/>
            <a:ext cx="835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400" dirty="0" smtClean="0">
                <a:latin typeface="+mj-lt"/>
              </a:rPr>
              <a:t>Vedúci</a:t>
            </a:r>
            <a:r>
              <a:rPr lang="en-US" sz="2400" dirty="0" smtClean="0">
                <a:latin typeface="+mj-lt"/>
              </a:rPr>
              <a:t>:</a:t>
            </a:r>
            <a:r>
              <a:rPr lang="sk-SK" sz="2400" dirty="0" smtClean="0">
                <a:latin typeface="+mj-lt"/>
              </a:rPr>
              <a:t> Michal Barla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74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Abstrakcia a rekonštrukcia</a:t>
            </a:r>
            <a:endParaRPr lang="sk-SK" sz="4000" b="1" dirty="0"/>
          </a:p>
        </p:txBody>
      </p:sp>
      <p:pic>
        <p:nvPicPr>
          <p:cNvPr id="3074" name="Picture 2" descr="C:\Skola FIIT\Diplomovka\Obhajoby\TeplotnaMap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363" y="1484784"/>
            <a:ext cx="2406129" cy="1513133"/>
          </a:xfrm>
          <a:prstGeom prst="rect">
            <a:avLst/>
          </a:prstGeom>
          <a:noFill/>
          <a:ln w="76200">
            <a:solidFill>
              <a:srgbClr val="CC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Skola FIIT\Diplomovka\Obhajoby\Rekonstrukc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362" y="5140466"/>
            <a:ext cx="2406128" cy="1528894"/>
          </a:xfrm>
          <a:prstGeom prst="rect">
            <a:avLst/>
          </a:prstGeom>
          <a:noFill/>
          <a:ln w="76200">
            <a:solidFill>
              <a:srgbClr val="008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4211960" y="3717032"/>
            <a:ext cx="439248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000100000000110000100...</a:t>
            </a:r>
            <a:endParaRPr lang="en-US" sz="40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83568" y="189766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CC0000"/>
                </a:solidFill>
              </a:rPr>
              <a:t>Teplotná mapa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683568" y="378904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66CC"/>
                </a:solidFill>
              </a:rPr>
              <a:t>Abstrakcia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83568" y="549806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rgbClr val="008000"/>
                </a:solidFill>
              </a:rPr>
              <a:t>Rekonštrukcia</a:t>
            </a:r>
          </a:p>
        </p:txBody>
      </p:sp>
      <p:sp>
        <p:nvSpPr>
          <p:cNvPr id="3" name="Šípka dolu 2"/>
          <p:cNvSpPr/>
          <p:nvPr/>
        </p:nvSpPr>
        <p:spPr>
          <a:xfrm>
            <a:off x="2195736" y="2780928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Šípka dolu 11"/>
          <p:cNvSpPr/>
          <p:nvPr/>
        </p:nvSpPr>
        <p:spPr>
          <a:xfrm>
            <a:off x="2202644" y="4581128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Šípka dolu 12"/>
          <p:cNvSpPr/>
          <p:nvPr/>
        </p:nvSpPr>
        <p:spPr>
          <a:xfrm>
            <a:off x="6157110" y="3140968"/>
            <a:ext cx="484632" cy="512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Šípka dolu 13"/>
          <p:cNvSpPr/>
          <p:nvPr/>
        </p:nvSpPr>
        <p:spPr>
          <a:xfrm>
            <a:off x="6165888" y="4500736"/>
            <a:ext cx="484632" cy="512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74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Vizualizácia a porovnanie dát</a:t>
            </a:r>
            <a:endParaRPr lang="sk-SK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916832"/>
            <a:ext cx="8382000" cy="47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6694144" y="4636800"/>
            <a:ext cx="1800200" cy="93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1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0.00017 -0.309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74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Spracovanie abstrakcii</a:t>
            </a:r>
            <a:endParaRPr lang="sk-SK" sz="40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755576" y="2438155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Zhlukovanie abstrakcii </a:t>
            </a:r>
            <a:r>
              <a:rPr lang="en-US" sz="2800" dirty="0" err="1" smtClean="0"/>
              <a:t>na</a:t>
            </a:r>
            <a:r>
              <a:rPr lang="en-US" sz="2800" dirty="0" smtClean="0"/>
              <a:t> z</a:t>
            </a:r>
            <a:r>
              <a:rPr lang="sk-SK" sz="2800" dirty="0" err="1" smtClean="0"/>
              <a:t>áklade</a:t>
            </a:r>
            <a:r>
              <a:rPr lang="sk-SK" sz="2800" dirty="0" smtClean="0"/>
              <a:t> </a:t>
            </a:r>
            <a:r>
              <a:rPr lang="en-US" sz="2800" dirty="0" err="1" smtClean="0"/>
              <a:t>Hammingovej</a:t>
            </a:r>
            <a:r>
              <a:rPr lang="en-US" sz="2800" dirty="0" smtClean="0"/>
              <a:t> </a:t>
            </a:r>
            <a:r>
              <a:rPr lang="en-US" sz="2800" dirty="0" err="1" smtClean="0"/>
              <a:t>vzdialenosti</a:t>
            </a:r>
            <a:r>
              <a:rPr lang="en-US" sz="2800" dirty="0" smtClean="0"/>
              <a:t> </a:t>
            </a:r>
            <a:r>
              <a:rPr lang="en-US" sz="2800" dirty="0" err="1" smtClean="0"/>
              <a:t>vektorov</a:t>
            </a:r>
            <a:endParaRPr lang="sk-S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Množstvo rôznych prehľadných vizualizácií prvých dvanástich najpočetnejších zhlukov</a:t>
            </a:r>
          </a:p>
        </p:txBody>
      </p:sp>
    </p:spTree>
    <p:extLst>
      <p:ext uri="{BB962C8B-B14F-4D97-AF65-F5344CB8AC3E}">
        <p14:creationId xmlns:p14="http://schemas.microsoft.com/office/powerpoint/2010/main" val="360661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 descr="C:\Skola FIIT\Diplomovka\PeWe\DP3-Intro images\Experiment Rbm bs=1 hn=200-0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506" y="307453"/>
            <a:ext cx="4663966" cy="405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Skola FIIT\Diplomovka\PeWe\DP3-Intro images\Experiment Rbm bs=1 hn=200-000-Lege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53136"/>
            <a:ext cx="7252427" cy="188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8" name="TextBox 4"/>
          <p:cNvSpPr txBox="1"/>
          <p:nvPr/>
        </p:nvSpPr>
        <p:spPr>
          <a:xfrm>
            <a:off x="251520" y="2708920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Z</a:t>
            </a:r>
            <a:r>
              <a:rPr lang="sk-SK" sz="3200" dirty="0" err="1" smtClean="0"/>
              <a:t>ákladná</a:t>
            </a:r>
            <a:r>
              <a:rPr lang="sk-SK" sz="3200" dirty="0" smtClean="0"/>
              <a:t> vizualizácia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41385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6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Skola FIIT\Diplomovka\PeWe\DP3-Intro images\Experiment Rbm bs=1 hn=200-000-Lege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53136"/>
            <a:ext cx="7252427" cy="188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8" name="TextBox 4"/>
          <p:cNvSpPr txBox="1"/>
          <p:nvPr/>
        </p:nvSpPr>
        <p:spPr>
          <a:xfrm>
            <a:off x="251520" y="2708920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</a:t>
            </a:r>
            <a:endParaRPr lang="sk-SK" sz="3200" dirty="0"/>
          </a:p>
          <a:p>
            <a:pPr algn="ctr"/>
            <a:r>
              <a:rPr lang="en-US" sz="3200" dirty="0" smtClean="0"/>
              <a:t>“Raw” </a:t>
            </a:r>
            <a:r>
              <a:rPr lang="sk-SK" sz="3200" dirty="0" smtClean="0"/>
              <a:t>sekvencií</a:t>
            </a:r>
          </a:p>
        </p:txBody>
      </p:sp>
    </p:spTree>
    <p:extLst>
      <p:ext uri="{BB962C8B-B14F-4D97-AF65-F5344CB8AC3E}">
        <p14:creationId xmlns:p14="http://schemas.microsoft.com/office/powerpoint/2010/main" val="19750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Skola FIIT\Diplomovka\PeWe\DP3-Intro images\Experiment Rbm bs=1 hn=200-000-Lege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653136"/>
            <a:ext cx="7252427" cy="188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8" name="TextBox 4"/>
          <p:cNvSpPr txBox="1"/>
          <p:nvPr/>
        </p:nvSpPr>
        <p:spPr>
          <a:xfrm>
            <a:off x="251520" y="2492896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sekvencií s dĺžkou v pomere k času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7575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6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4653136"/>
            <a:ext cx="7252427" cy="18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8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en-US" sz="4000" b="1" dirty="0" smtClean="0"/>
              <a:t>2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42223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4" y="4653136"/>
            <a:ext cx="7252423" cy="18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 smtClean="0"/>
              <a:t> = </a:t>
            </a:r>
            <a:r>
              <a:rPr lang="en-US" sz="4000" b="1" dirty="0"/>
              <a:t>3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4061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4" y="4653136"/>
            <a:ext cx="7252423" cy="18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distTolerance</a:t>
            </a:r>
            <a:r>
              <a:rPr lang="en-US" sz="3200" b="1" dirty="0" smtClean="0"/>
              <a:t> = </a:t>
            </a:r>
            <a:r>
              <a:rPr lang="en-US" sz="4000" b="1" dirty="0" smtClean="0"/>
              <a:t>4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4061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4" y="4653136"/>
            <a:ext cx="7252423" cy="18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en-US" sz="4000" b="1" dirty="0" smtClean="0"/>
              <a:t>5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4061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54868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Veľké prúdy neoznačených dát zo sledovania pohľadu</a:t>
            </a:r>
            <a:endParaRPr lang="sk-SK" sz="40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539552" y="2620069"/>
            <a:ext cx="8149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Hypotéza</a:t>
            </a:r>
            <a:r>
              <a:rPr lang="en-US" sz="2800" b="1" dirty="0" smtClean="0"/>
              <a:t>: </a:t>
            </a:r>
            <a:r>
              <a:rPr lang="en-US" sz="2800" dirty="0"/>
              <a:t>V</a:t>
            </a:r>
            <a:r>
              <a:rPr lang="sk-SK" sz="2800" dirty="0" smtClean="0"/>
              <a:t>zory </a:t>
            </a:r>
            <a:r>
              <a:rPr lang="sk-SK" sz="2800" dirty="0"/>
              <a:t>správania, identifikované pomocou strojového učenia bez učiteľa nám umožnia efektívne porovnávať veľké prúdy neoznačených dát.</a:t>
            </a:r>
            <a:endParaRPr lang="sk-SK" sz="2800" dirty="0" smtClean="0"/>
          </a:p>
        </p:txBody>
      </p:sp>
      <p:sp>
        <p:nvSpPr>
          <p:cNvPr id="7" name="BlokTextu 6"/>
          <p:cNvSpPr txBox="1"/>
          <p:nvPr/>
        </p:nvSpPr>
        <p:spPr>
          <a:xfrm>
            <a:off x="539552" y="5157192"/>
            <a:ext cx="8149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Doména:</a:t>
            </a:r>
            <a:r>
              <a:rPr lang="sk-SK" sz="2800" dirty="0" smtClean="0"/>
              <a:t> Sledovanie pohľadu</a:t>
            </a:r>
          </a:p>
        </p:txBody>
      </p:sp>
    </p:spTree>
    <p:extLst>
      <p:ext uri="{BB962C8B-B14F-4D97-AF65-F5344CB8AC3E}">
        <p14:creationId xmlns:p14="http://schemas.microsoft.com/office/powerpoint/2010/main" val="9346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4" y="4653136"/>
            <a:ext cx="7252423" cy="18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en-US" sz="4000" b="1" dirty="0"/>
              <a:t>6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4061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5" cy="405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4" y="4653136"/>
            <a:ext cx="7252423" cy="188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/>
              <a:t>7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4798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5" cy="405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4" y="4653136"/>
            <a:ext cx="7252423" cy="188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/>
              <a:t>8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4798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4" cy="405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6" y="4653136"/>
            <a:ext cx="7252419" cy="188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9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43164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4" cy="405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6" y="4653136"/>
            <a:ext cx="7252419" cy="188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10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9266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4" cy="405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6" y="4653136"/>
            <a:ext cx="7252419" cy="188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11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9266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6" y="307453"/>
            <a:ext cx="4663964" cy="405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6" y="4653136"/>
            <a:ext cx="7252419" cy="188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12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 </a:t>
            </a:r>
            <a:r>
              <a:rPr lang="en-US" sz="3200" dirty="0" smtClean="0"/>
              <a:t>r</a:t>
            </a:r>
            <a:r>
              <a:rPr lang="sk-SK" sz="3200" dirty="0" err="1" smtClean="0"/>
              <a:t>ôznou</a:t>
            </a:r>
            <a:r>
              <a:rPr lang="sk-SK" sz="3200" dirty="0" smtClean="0"/>
              <a:t> toleranciou vzdialenosti vektorov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9266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2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0076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3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/>
              <a:t>4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74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Prehľad návrhu riešenia</a:t>
            </a:r>
            <a:endParaRPr lang="sk-SK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916832"/>
            <a:ext cx="8382000" cy="47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3563888" y="2510543"/>
            <a:ext cx="1584176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5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/>
              <a:t>6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/>
              <a:t>7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/>
              <a:t>8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/>
              <a:t>9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10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2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8" y="4653136"/>
            <a:ext cx="7252415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11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974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6507" y="307453"/>
            <a:ext cx="4663961" cy="40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80" y="4653136"/>
            <a:ext cx="7252411" cy="188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251520" y="260648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 smtClean="0"/>
              <a:t>Vizualizáci</a:t>
            </a:r>
            <a:r>
              <a:rPr lang="en-US" sz="3600" b="1" dirty="0" smtClean="0"/>
              <a:t>e</a:t>
            </a:r>
            <a:r>
              <a:rPr lang="sk-SK" sz="3600" b="1" dirty="0" smtClean="0"/>
              <a:t> abstrakcie v priebehu času</a:t>
            </a:r>
            <a:endParaRPr lang="sk-SK" sz="3600" b="1" dirty="0"/>
          </a:p>
        </p:txBody>
      </p:sp>
      <p:sp>
        <p:nvSpPr>
          <p:cNvPr id="10" name="TextBox 4"/>
          <p:cNvSpPr txBox="1"/>
          <p:nvPr/>
        </p:nvSpPr>
        <p:spPr>
          <a:xfrm>
            <a:off x="251520" y="378904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distTolerance</a:t>
            </a:r>
            <a:r>
              <a:rPr lang="en-US" sz="3200" b="1" dirty="0"/>
              <a:t> </a:t>
            </a:r>
            <a:r>
              <a:rPr lang="en-US" sz="3200" b="1" dirty="0" smtClean="0"/>
              <a:t>= </a:t>
            </a:r>
            <a:r>
              <a:rPr lang="sk-SK" sz="4000" b="1" dirty="0" smtClean="0"/>
              <a:t>12</a:t>
            </a:r>
            <a:endParaRPr lang="sk-SK" sz="3200" b="1" dirty="0"/>
          </a:p>
        </p:txBody>
      </p:sp>
      <p:sp>
        <p:nvSpPr>
          <p:cNvPr id="11" name="TextBox 4"/>
          <p:cNvSpPr txBox="1"/>
          <p:nvPr/>
        </p:nvSpPr>
        <p:spPr>
          <a:xfrm>
            <a:off x="251520" y="227687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Vizualizácia so zachovaním farieb vzorov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42066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 descr="C:\Skola FIIT\Diplomovka\PeWe\DP3-Intro images\CyanPatternInp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783447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Skola FIIT\Diplomovka\PeWe\DP3-Intro images\CyanPatternReconstruc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783447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ahnutá šípka doľava 2"/>
          <p:cNvSpPr/>
          <p:nvPr/>
        </p:nvSpPr>
        <p:spPr>
          <a:xfrm>
            <a:off x="8095616" y="2924944"/>
            <a:ext cx="796864" cy="2664296"/>
          </a:xfrm>
          <a:prstGeom prst="curvedLeftArrow">
            <a:avLst>
              <a:gd name="adj1" fmla="val 55123"/>
              <a:gd name="adj2" fmla="val 117214"/>
              <a:gd name="adj3" fmla="val 396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4"/>
          <p:cNvSpPr txBox="1"/>
          <p:nvPr/>
        </p:nvSpPr>
        <p:spPr>
          <a:xfrm>
            <a:off x="0" y="18864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Prečo je na toto potrebné komplexné riešenie ako RBM</a:t>
            </a:r>
            <a:r>
              <a:rPr lang="en-US" sz="4000" b="1" dirty="0" smtClean="0"/>
              <a:t>?</a:t>
            </a:r>
            <a:endParaRPr lang="sk-SK" sz="4000" b="1" dirty="0"/>
          </a:p>
        </p:txBody>
      </p:sp>
    </p:spTree>
    <p:extLst>
      <p:ext uri="{BB962C8B-B14F-4D97-AF65-F5344CB8AC3E}">
        <p14:creationId xmlns:p14="http://schemas.microsoft.com/office/powerpoint/2010/main" val="337408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Zhodnotenie</a:t>
            </a:r>
            <a:endParaRPr lang="sk-SK" sz="4000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863587" y="4637454"/>
            <a:ext cx="78848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Trénovanie a vyhodnotenie na väčších </a:t>
            </a:r>
            <a:r>
              <a:rPr lang="sk-SK" sz="2800" dirty="0" err="1" smtClean="0"/>
              <a:t>datasetoch</a:t>
            </a:r>
            <a:endParaRPr lang="sk-SK" sz="2800" dirty="0" smtClean="0"/>
          </a:p>
          <a:p>
            <a:endParaRPr lang="sk-SK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Vrstvenie RBM</a:t>
            </a:r>
            <a:endParaRPr lang="sk-SK" sz="2800" dirty="0"/>
          </a:p>
          <a:p>
            <a:endParaRPr lang="sk-SK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Automatizácia porovnávania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95536" y="1408127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Úspešné získanie hodnotných informácii o priebehu nahrávok sledovania pohľadu (pomocou vizualizácie)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Vytvorenie viacerých prístupov k vizualizácii pre lepšie vyhodnotenie výsledkov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67544" y="398590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Ďalšie kroky:</a:t>
            </a:r>
          </a:p>
        </p:txBody>
      </p:sp>
    </p:spTree>
    <p:extLst>
      <p:ext uri="{BB962C8B-B14F-4D97-AF65-F5344CB8AC3E}">
        <p14:creationId xmlns:p14="http://schemas.microsoft.com/office/powerpoint/2010/main" val="145722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Predspracovanie dát</a:t>
            </a:r>
            <a:endParaRPr lang="sk-SK" sz="40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95536" y="232331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Požadované vlastnosti: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95536" y="3125286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Reprezentácia priebehu súradníc v čase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Dobrá vizualizácia a interpretácia vnútorného stavu neurónovej siete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9358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Teplotné mapy</a:t>
            </a:r>
            <a:endParaRPr lang="sk-SK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62468"/>
            <a:ext cx="9189720" cy="489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4644008" y="4149080"/>
            <a:ext cx="4104456" cy="1200329"/>
          </a:xfrm>
          <a:prstGeom prst="rect">
            <a:avLst/>
          </a:prstGeom>
          <a:solidFill>
            <a:srgbClr val="B8D5E8"/>
          </a:solidFill>
          <a:ln w="57150">
            <a:solidFill>
              <a:srgbClr val="3F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Rozmery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</a:rPr>
              <a:t>96x60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Veľkosť okna: </a:t>
            </a:r>
            <a:r>
              <a:rPr lang="sk-SK" sz="2400" b="1" dirty="0" smtClean="0">
                <a:solidFill>
                  <a:schemeClr val="tx1"/>
                </a:solidFill>
              </a:rPr>
              <a:t>30 s</a:t>
            </a:r>
          </a:p>
          <a:p>
            <a:r>
              <a:rPr lang="sk-SK" sz="2400" dirty="0" smtClean="0">
                <a:solidFill>
                  <a:schemeClr val="tx1"/>
                </a:solidFill>
              </a:rPr>
              <a:t>Vzorkovanie: </a:t>
            </a:r>
            <a:r>
              <a:rPr lang="sk-SK" sz="2400" b="1" dirty="0" smtClean="0">
                <a:solidFill>
                  <a:schemeClr val="tx1"/>
                </a:solidFill>
              </a:rPr>
              <a:t>Každú</a:t>
            </a:r>
            <a:r>
              <a:rPr lang="sk-SK" sz="2400" dirty="0" smtClean="0">
                <a:solidFill>
                  <a:schemeClr val="tx1"/>
                </a:solidFill>
              </a:rPr>
              <a:t> </a:t>
            </a:r>
            <a:r>
              <a:rPr lang="sk-SK" sz="2400" b="1" dirty="0" smtClean="0">
                <a:solidFill>
                  <a:schemeClr val="tx1"/>
                </a:solidFill>
              </a:rPr>
              <a:t>1 s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491880" y="2113692"/>
            <a:ext cx="2268252" cy="523220"/>
          </a:xfrm>
          <a:prstGeom prst="rect">
            <a:avLst/>
          </a:prstGeom>
          <a:solidFill>
            <a:srgbClr val="B8D5E8"/>
          </a:solidFill>
          <a:ln w="57150">
            <a:solidFill>
              <a:srgbClr val="3F8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Scrollovanie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74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/>
              <a:t>Tvorba súboru dát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916832"/>
            <a:ext cx="8382000" cy="47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3563888" y="2492896"/>
            <a:ext cx="1584176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5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-0.31493 0.3324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47" y="1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743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Tvorba súboru dát</a:t>
            </a:r>
            <a:endParaRPr lang="sk-SK" sz="40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395536" y="1688609"/>
            <a:ext cx="83529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b="1" dirty="0" smtClean="0">
                <a:solidFill>
                  <a:srgbClr val="008000"/>
                </a:solidFill>
              </a:rPr>
              <a:t>Sekvenčný </a:t>
            </a:r>
            <a:r>
              <a:rPr lang="sk-SK" sz="2800" b="1" dirty="0">
                <a:solidFill>
                  <a:srgbClr val="008000"/>
                </a:solidFill>
              </a:rPr>
              <a:t>súbor </a:t>
            </a:r>
            <a:r>
              <a:rPr lang="sk-SK" sz="2800" b="1" dirty="0" smtClean="0">
                <a:solidFill>
                  <a:srgbClr val="008000"/>
                </a:solidFill>
              </a:rPr>
              <a:t>dát</a:t>
            </a:r>
          </a:p>
          <a:p>
            <a:endParaRPr lang="sk-SK" sz="2800" b="1" dirty="0" smtClean="0">
              <a:solidFill>
                <a:srgbClr val="008000"/>
              </a:solidFill>
            </a:endParaRPr>
          </a:p>
          <a:p>
            <a:endParaRPr lang="sk-SK" sz="2800" b="1" dirty="0">
              <a:solidFill>
                <a:srgbClr val="008000"/>
              </a:solidFill>
            </a:endParaRPr>
          </a:p>
          <a:p>
            <a:endParaRPr lang="sk-SK" sz="2800" b="1" dirty="0" smtClean="0">
              <a:solidFill>
                <a:srgbClr val="008000"/>
              </a:solidFill>
            </a:endParaRPr>
          </a:p>
          <a:p>
            <a:endParaRPr lang="sk-SK" sz="2800" b="1" dirty="0">
              <a:solidFill>
                <a:srgbClr val="008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b="1" dirty="0" smtClean="0">
              <a:solidFill>
                <a:srgbClr val="008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b="1" dirty="0" err="1">
                <a:solidFill>
                  <a:srgbClr val="CC0000"/>
                </a:solidFill>
              </a:rPr>
              <a:t>Trénovací</a:t>
            </a:r>
            <a:r>
              <a:rPr lang="sk-SK" sz="2800" b="1" dirty="0">
                <a:solidFill>
                  <a:srgbClr val="CC0000"/>
                </a:solidFill>
              </a:rPr>
              <a:t> a testovací súbor </a:t>
            </a:r>
            <a:r>
              <a:rPr lang="sk-SK" sz="2800" b="1" dirty="0" smtClean="0">
                <a:solidFill>
                  <a:srgbClr val="CC0000"/>
                </a:solidFill>
              </a:rPr>
              <a:t>dát</a:t>
            </a:r>
            <a:endParaRPr lang="en-US" sz="2800" b="1" dirty="0">
              <a:solidFill>
                <a:srgbClr val="CC0000"/>
              </a:solidFill>
            </a:endParaRPr>
          </a:p>
        </p:txBody>
      </p:sp>
      <p:pic>
        <p:nvPicPr>
          <p:cNvPr id="2050" name="Picture 2" descr="C:\Skola FIIT\Diplomovka\Dokument\HeatMapsOverl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9" y="2348880"/>
            <a:ext cx="8834461" cy="1576800"/>
          </a:xfrm>
          <a:prstGeom prst="rect">
            <a:avLst/>
          </a:prstGeom>
          <a:noFill/>
          <a:ln w="76200">
            <a:solidFill>
              <a:srgbClr val="008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Skola FIIT\Diplomovka\Obhajoby\DPII\TrainingSe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07" y="4941168"/>
            <a:ext cx="8836651" cy="1576800"/>
          </a:xfrm>
          <a:prstGeom prst="rect">
            <a:avLst/>
          </a:prstGeom>
          <a:noFill/>
          <a:ln w="76200">
            <a:solidFill>
              <a:srgbClr val="CC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37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743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Rekonštrukcia dát na natrénovanej neurónovej sieti</a:t>
            </a:r>
            <a:endParaRPr lang="sk-SK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916832"/>
            <a:ext cx="8382000" cy="47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3402000" y="4408034"/>
            <a:ext cx="1728192" cy="14614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4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-0.30503 0.00277 " pathEditMode="relative" rAng="0" ptsTypes="AA">
                                      <p:cBhvr>
                                        <p:cTn id="6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6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4"/>
          <p:cNvSpPr txBox="1"/>
          <p:nvPr/>
        </p:nvSpPr>
        <p:spPr>
          <a:xfrm>
            <a:off x="0" y="33743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Rekonštrukcia dát na natrénovanej neurónovej sieti</a:t>
            </a:r>
            <a:endParaRPr lang="sk-SK" sz="4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916832"/>
            <a:ext cx="8382000" cy="470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2"/>
          <p:cNvSpPr/>
          <p:nvPr/>
        </p:nvSpPr>
        <p:spPr>
          <a:xfrm>
            <a:off x="3402000" y="4408034"/>
            <a:ext cx="1728192" cy="14614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36233 0.002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10499</TotalTime>
  <Words>665</Words>
  <Application>Microsoft Office PowerPoint</Application>
  <PresentationFormat>Prezentácia na obrazovke (4:3)</PresentationFormat>
  <Paragraphs>133</Paragraphs>
  <Slides>39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39</vt:i4>
      </vt:variant>
    </vt:vector>
  </HeadingPairs>
  <TitlesOfParts>
    <vt:vector size="40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Mirzek</dc:creator>
  <cp:lastModifiedBy>Windows User</cp:lastModifiedBy>
  <cp:revision>181</cp:revision>
  <dcterms:created xsi:type="dcterms:W3CDTF">2013-06-21T09:22:37Z</dcterms:created>
  <dcterms:modified xsi:type="dcterms:W3CDTF">2015-03-10T00:59:45Z</dcterms:modified>
</cp:coreProperties>
</file>