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entury Gothic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>
              <a:lumMod val="50000"/>
              <a:lumOff val="50000"/>
            </a:schemeClr>
          </a:solidFill>
          <a:latin typeface="Century Gothic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entury Gothic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>
              <a:lumMod val="50000"/>
              <a:lumOff val="50000"/>
            </a:schemeClr>
          </a:solidFill>
          <a:latin typeface="Century Gothic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entury Gothic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3"/>
            <a:ext cx="7772400" cy="2009583"/>
          </a:xfrm>
        </p:spPr>
        <p:txBody>
          <a:bodyPr/>
          <a:lstStyle/>
          <a:p>
            <a:r>
              <a:rPr lang="en-US" sz="4000" dirty="0"/>
              <a:t>Method for </a:t>
            </a:r>
            <a:r>
              <a:rPr lang="en-US" sz="4000" dirty="0" smtClean="0"/>
              <a:t>Social </a:t>
            </a:r>
            <a:r>
              <a:rPr lang="en-US" sz="4000" dirty="0"/>
              <a:t>P</a:t>
            </a:r>
            <a:r>
              <a:rPr lang="en-US" sz="4000" dirty="0" smtClean="0"/>
              <a:t>rogramming </a:t>
            </a:r>
            <a:r>
              <a:rPr lang="en-US" sz="4000" dirty="0"/>
              <a:t>and </a:t>
            </a:r>
            <a:r>
              <a:rPr lang="en-US" sz="4000" dirty="0" smtClean="0"/>
              <a:t>Code Review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Michal Tomlein</a:t>
            </a:r>
          </a:p>
          <a:p>
            <a:r>
              <a:rPr lang="en-US" dirty="0" smtClean="0"/>
              <a:t>Mentor</a:t>
            </a:r>
            <a:r>
              <a:rPr lang="en-US" dirty="0"/>
              <a:t>: Mgr. </a:t>
            </a:r>
            <a:r>
              <a:rPr lang="en-US" dirty="0" err="1"/>
              <a:t>Jozef</a:t>
            </a:r>
            <a:r>
              <a:rPr lang="en-US" dirty="0"/>
              <a:t> </a:t>
            </a:r>
            <a:r>
              <a:rPr lang="en-US" dirty="0" err="1"/>
              <a:t>Tvarožek</a:t>
            </a:r>
            <a:r>
              <a:rPr lang="en-US" dirty="0"/>
              <a:t>, PhD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49964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Social Coding Taken to the Next Level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0253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0145"/>
          </a:xfrm>
        </p:spPr>
        <p:txBody>
          <a:bodyPr/>
          <a:lstStyle/>
          <a:p>
            <a:r>
              <a:rPr lang="sk-SK" dirty="0" smtClean="0"/>
              <a:t>Sociálne</a:t>
            </a:r>
            <a:r>
              <a:rPr lang="en-US" dirty="0" smtClean="0"/>
              <a:t> </a:t>
            </a:r>
            <a:r>
              <a:rPr lang="en-US" dirty="0" err="1" smtClean="0"/>
              <a:t>programovanie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Social coding: </a:t>
            </a:r>
            <a:r>
              <a:rPr lang="en-US" dirty="0" err="1" smtClean="0">
                <a:solidFill>
                  <a:schemeClr val="tx1"/>
                </a:solidFill>
              </a:rPr>
              <a:t>GitHub</a:t>
            </a:r>
            <a:r>
              <a:rPr lang="en-US" dirty="0" smtClean="0">
                <a:solidFill>
                  <a:schemeClr val="tx1"/>
                </a:solidFill>
              </a:rPr>
              <a:t>, Stack </a:t>
            </a:r>
            <a:r>
              <a:rPr lang="en-US" dirty="0">
                <a:solidFill>
                  <a:schemeClr val="tx1"/>
                </a:solidFill>
              </a:rPr>
              <a:t>Overflow</a:t>
            </a:r>
          </a:p>
          <a:p>
            <a:pPr>
              <a:spcAft>
                <a:spcPts val="1800"/>
              </a:spcAft>
            </a:pPr>
            <a:r>
              <a:rPr lang="en-US" dirty="0" err="1">
                <a:solidFill>
                  <a:schemeClr val="tx1"/>
                </a:solidFill>
              </a:rPr>
              <a:t>Lokálna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komunita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Výučba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aj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prax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Menší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odpor</a:t>
            </a:r>
            <a:r>
              <a:rPr lang="en-US" dirty="0" smtClean="0">
                <a:solidFill>
                  <a:schemeClr val="tx1"/>
                </a:solidFill>
              </a:rPr>
              <a:t> (low friction)</a:t>
            </a:r>
          </a:p>
          <a:p>
            <a:pPr>
              <a:spcAft>
                <a:spcPts val="18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Menej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zdĺhavé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Lepšie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integrované</a:t>
            </a:r>
            <a:r>
              <a:rPr lang="en-US" dirty="0" smtClean="0">
                <a:solidFill>
                  <a:schemeClr val="tx1"/>
                </a:solidFill>
              </a:rPr>
              <a:t> (IDE integration)</a:t>
            </a:r>
          </a:p>
          <a:p>
            <a:pPr>
              <a:spcAft>
                <a:spcPts val="18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Výber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vhodného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posudzovateľa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295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0145"/>
          </a:xfrm>
        </p:spPr>
        <p:txBody>
          <a:bodyPr/>
          <a:lstStyle/>
          <a:p>
            <a:r>
              <a:rPr lang="en-US" dirty="0" err="1" smtClean="0"/>
              <a:t>Prínos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Zvýšenie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kvality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výučby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programovania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Zvýšenie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kvality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tímovej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práce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Kľúčová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časť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výber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posudzovateľa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spcAft>
                <a:spcPts val="18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Modelovanie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posudzovateľov</a:t>
            </a:r>
            <a:r>
              <a:rPr lang="en-US" dirty="0" smtClean="0">
                <a:solidFill>
                  <a:schemeClr val="tx1"/>
                </a:solidFill>
              </a:rPr>
              <a:t> (a </a:t>
            </a:r>
            <a:r>
              <a:rPr lang="en-US" dirty="0" err="1" smtClean="0">
                <a:solidFill>
                  <a:schemeClr val="tx1"/>
                </a:solidFill>
              </a:rPr>
              <a:t>používateľov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2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320</TotalTime>
  <Words>76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Method for Social Programming and Code Review</vt:lpstr>
      <vt:lpstr>Sociálne programovanie</vt:lpstr>
      <vt:lpstr>Prínos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for Social Programming and Code Review</dc:title>
  <dc:creator>Michal Tomlein</dc:creator>
  <cp:lastModifiedBy>Michal Tomlein</cp:lastModifiedBy>
  <cp:revision>22</cp:revision>
  <dcterms:created xsi:type="dcterms:W3CDTF">2011-12-06T09:59:01Z</dcterms:created>
  <dcterms:modified xsi:type="dcterms:W3CDTF">2011-12-07T08:14:54Z</dcterms:modified>
</cp:coreProperties>
</file>