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0" d="100"/>
          <a:sy n="100" d="100"/>
        </p:scale>
        <p:origin x="-150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 smtClean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err="1" smtClean="0"/>
              <a:t>Click</a:t>
            </a:r>
            <a:r>
              <a:rPr lang="cs-CZ" dirty="0" smtClean="0"/>
              <a:t> to </a:t>
            </a:r>
            <a:r>
              <a:rPr lang="cs-CZ" dirty="0" err="1" smtClean="0"/>
              <a:t>edit</a:t>
            </a:r>
            <a:r>
              <a:rPr lang="cs-CZ" dirty="0" smtClean="0"/>
              <a:t> Master text </a:t>
            </a:r>
            <a:r>
              <a:rPr lang="cs-CZ" dirty="0" err="1" smtClean="0"/>
              <a:t>styles</a:t>
            </a:r>
            <a:endParaRPr lang="cs-CZ" dirty="0" smtClean="0"/>
          </a:p>
          <a:p>
            <a:pPr lvl="1"/>
            <a:r>
              <a:rPr lang="cs-CZ" dirty="0" smtClean="0"/>
              <a:t>Second </a:t>
            </a:r>
            <a:r>
              <a:rPr lang="cs-CZ" dirty="0" err="1" smtClean="0"/>
              <a:t>level</a:t>
            </a:r>
            <a:endParaRPr lang="cs-CZ" dirty="0" smtClean="0"/>
          </a:p>
          <a:p>
            <a:pPr lvl="2"/>
            <a:r>
              <a:rPr lang="cs-CZ" dirty="0" err="1" smtClean="0"/>
              <a:t>Third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endParaRPr lang="cs-CZ" dirty="0" smtClean="0"/>
          </a:p>
          <a:p>
            <a:pPr lvl="3"/>
            <a:r>
              <a:rPr lang="cs-CZ" dirty="0" err="1" smtClean="0"/>
              <a:t>Fourth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endParaRPr lang="cs-CZ" dirty="0" smtClean="0"/>
          </a:p>
          <a:p>
            <a:pPr lvl="4"/>
            <a:r>
              <a:rPr lang="cs-CZ" dirty="0" err="1" smtClean="0"/>
              <a:t>Fifth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endParaRPr lang="en-US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Century Gothic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2400" kern="1200">
          <a:solidFill>
            <a:schemeClr val="tx1">
              <a:lumMod val="50000"/>
              <a:lumOff val="50000"/>
            </a:schemeClr>
          </a:solidFill>
          <a:latin typeface="Century Gothic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Century Gothic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2400" kern="1200">
          <a:solidFill>
            <a:schemeClr val="tx1">
              <a:lumMod val="50000"/>
              <a:lumOff val="50000"/>
            </a:schemeClr>
          </a:solidFill>
          <a:latin typeface="Century Gothic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Century Gothic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3"/>
            <a:ext cx="7772400" cy="2009583"/>
          </a:xfrm>
        </p:spPr>
        <p:txBody>
          <a:bodyPr/>
          <a:lstStyle/>
          <a:p>
            <a:r>
              <a:rPr lang="en-US" sz="4000" dirty="0"/>
              <a:t>Method for </a:t>
            </a:r>
            <a:r>
              <a:rPr lang="en-US" sz="4000" dirty="0" smtClean="0"/>
              <a:t>Social </a:t>
            </a:r>
            <a:r>
              <a:rPr lang="en-US" sz="4000" dirty="0"/>
              <a:t>P</a:t>
            </a:r>
            <a:r>
              <a:rPr lang="en-US" sz="4000" dirty="0" smtClean="0"/>
              <a:t>rogramming </a:t>
            </a:r>
            <a:r>
              <a:rPr lang="en-US" sz="4000" dirty="0"/>
              <a:t>and </a:t>
            </a:r>
            <a:r>
              <a:rPr lang="en-US" sz="4000" dirty="0" smtClean="0"/>
              <a:t>Code Review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Michal Tomlein</a:t>
            </a:r>
          </a:p>
          <a:p>
            <a:r>
              <a:rPr lang="en-US" dirty="0" smtClean="0"/>
              <a:t>Mentor</a:t>
            </a:r>
            <a:r>
              <a:rPr lang="en-US" dirty="0"/>
              <a:t>: Mgr. </a:t>
            </a:r>
            <a:r>
              <a:rPr lang="en-US" dirty="0" err="1"/>
              <a:t>Jozef</a:t>
            </a:r>
            <a:r>
              <a:rPr lang="en-US" dirty="0"/>
              <a:t> </a:t>
            </a:r>
            <a:r>
              <a:rPr lang="en-US" dirty="0" err="1"/>
              <a:t>Tvarožek</a:t>
            </a:r>
            <a:r>
              <a:rPr lang="en-US" dirty="0"/>
              <a:t>, PhD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49964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Social Coding Taken to the Next Level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502538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40145"/>
          </a:xfrm>
        </p:spPr>
        <p:txBody>
          <a:bodyPr/>
          <a:lstStyle/>
          <a:p>
            <a:r>
              <a:rPr lang="sk-SK" dirty="0" smtClean="0"/>
              <a:t>Sociálne</a:t>
            </a:r>
            <a:r>
              <a:rPr lang="en-US" dirty="0" smtClean="0"/>
              <a:t> </a:t>
            </a:r>
            <a:r>
              <a:rPr lang="en-US" dirty="0" err="1" smtClean="0"/>
              <a:t>programovanie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en-US" dirty="0" smtClean="0">
                <a:solidFill>
                  <a:schemeClr val="tx1"/>
                </a:solidFill>
              </a:rPr>
              <a:t>Social coding: </a:t>
            </a:r>
            <a:r>
              <a:rPr lang="en-US" dirty="0" err="1" smtClean="0">
                <a:solidFill>
                  <a:schemeClr val="tx1"/>
                </a:solidFill>
              </a:rPr>
              <a:t>GitHub</a:t>
            </a:r>
            <a:r>
              <a:rPr lang="en-US" dirty="0" smtClean="0">
                <a:solidFill>
                  <a:schemeClr val="tx1"/>
                </a:solidFill>
              </a:rPr>
              <a:t>, Stack </a:t>
            </a:r>
            <a:r>
              <a:rPr lang="en-US" dirty="0">
                <a:solidFill>
                  <a:schemeClr val="tx1"/>
                </a:solidFill>
              </a:rPr>
              <a:t>Overflow</a:t>
            </a:r>
          </a:p>
          <a:p>
            <a:pPr>
              <a:spcAft>
                <a:spcPts val="1800"/>
              </a:spcAft>
            </a:pPr>
            <a:r>
              <a:rPr lang="en-US" dirty="0" err="1">
                <a:solidFill>
                  <a:schemeClr val="tx1"/>
                </a:solidFill>
              </a:rPr>
              <a:t>Lokálna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komunita</a:t>
            </a:r>
            <a:endParaRPr lang="en-US" dirty="0">
              <a:solidFill>
                <a:schemeClr val="tx1"/>
              </a:solidFill>
            </a:endParaRPr>
          </a:p>
          <a:p>
            <a:pPr>
              <a:spcAft>
                <a:spcPts val="1800"/>
              </a:spcAft>
            </a:pPr>
            <a:r>
              <a:rPr lang="en-US" dirty="0" err="1" smtClean="0">
                <a:solidFill>
                  <a:schemeClr val="tx1"/>
                </a:solidFill>
              </a:rPr>
              <a:t>Výučba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aj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prax</a:t>
            </a:r>
            <a:endParaRPr lang="en-US" dirty="0" smtClean="0">
              <a:solidFill>
                <a:schemeClr val="tx1"/>
              </a:solidFill>
            </a:endParaRPr>
          </a:p>
          <a:p>
            <a:pPr>
              <a:spcAft>
                <a:spcPts val="1800"/>
              </a:spcAft>
            </a:pPr>
            <a:r>
              <a:rPr lang="en-US" dirty="0" err="1" smtClean="0">
                <a:solidFill>
                  <a:schemeClr val="tx1"/>
                </a:solidFill>
              </a:rPr>
              <a:t>Menší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odpor</a:t>
            </a:r>
            <a:r>
              <a:rPr lang="en-US" dirty="0" smtClean="0">
                <a:solidFill>
                  <a:schemeClr val="tx1"/>
                </a:solidFill>
              </a:rPr>
              <a:t> (low friction)</a:t>
            </a:r>
          </a:p>
          <a:p>
            <a:pPr>
              <a:spcAft>
                <a:spcPts val="1800"/>
              </a:spcAft>
            </a:pPr>
            <a:r>
              <a:rPr lang="en-US" dirty="0" err="1" smtClean="0">
                <a:solidFill>
                  <a:schemeClr val="tx1"/>
                </a:solidFill>
              </a:rPr>
              <a:t>Menej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zdĺhavé</a:t>
            </a:r>
            <a:endParaRPr lang="en-US" dirty="0" smtClean="0">
              <a:solidFill>
                <a:schemeClr val="tx1"/>
              </a:solidFill>
            </a:endParaRPr>
          </a:p>
          <a:p>
            <a:pPr>
              <a:spcAft>
                <a:spcPts val="1800"/>
              </a:spcAft>
            </a:pPr>
            <a:r>
              <a:rPr lang="en-US" dirty="0" err="1" smtClean="0">
                <a:solidFill>
                  <a:schemeClr val="tx1"/>
                </a:solidFill>
              </a:rPr>
              <a:t>Lepšie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integrované</a:t>
            </a:r>
            <a:r>
              <a:rPr lang="en-US" dirty="0" smtClean="0">
                <a:solidFill>
                  <a:schemeClr val="tx1"/>
                </a:solidFill>
              </a:rPr>
              <a:t> (IDE integration)</a:t>
            </a:r>
          </a:p>
          <a:p>
            <a:pPr>
              <a:spcAft>
                <a:spcPts val="1800"/>
              </a:spcAft>
            </a:pPr>
            <a:r>
              <a:rPr lang="en-US" dirty="0" err="1" smtClean="0">
                <a:solidFill>
                  <a:schemeClr val="tx1"/>
                </a:solidFill>
              </a:rPr>
              <a:t>Výber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vhodného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posudzovateľa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62952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40145"/>
          </a:xfrm>
        </p:spPr>
        <p:txBody>
          <a:bodyPr/>
          <a:lstStyle/>
          <a:p>
            <a:r>
              <a:rPr lang="en-US" dirty="0" err="1" smtClean="0"/>
              <a:t>Prínos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800"/>
              </a:spcAft>
            </a:pPr>
            <a:r>
              <a:rPr lang="en-US" dirty="0" err="1" smtClean="0">
                <a:solidFill>
                  <a:schemeClr val="tx1"/>
                </a:solidFill>
              </a:rPr>
              <a:t>Zvýšenie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kvality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výučby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programovania</a:t>
            </a:r>
            <a:endParaRPr lang="en-US" dirty="0" smtClean="0">
              <a:solidFill>
                <a:schemeClr val="tx1"/>
              </a:solidFill>
            </a:endParaRPr>
          </a:p>
          <a:p>
            <a:pPr>
              <a:spcAft>
                <a:spcPts val="1800"/>
              </a:spcAft>
            </a:pPr>
            <a:r>
              <a:rPr lang="en-US" dirty="0" err="1" smtClean="0">
                <a:solidFill>
                  <a:schemeClr val="tx1"/>
                </a:solidFill>
              </a:rPr>
              <a:t>Zvýšenie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kvality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tímovej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práce</a:t>
            </a:r>
            <a:endParaRPr lang="en-US" dirty="0" smtClean="0">
              <a:solidFill>
                <a:schemeClr val="tx1"/>
              </a:solidFill>
            </a:endParaRPr>
          </a:p>
          <a:p>
            <a:pPr>
              <a:spcAft>
                <a:spcPts val="1800"/>
              </a:spcAft>
            </a:pPr>
            <a:r>
              <a:rPr lang="en-US" dirty="0" err="1" smtClean="0">
                <a:solidFill>
                  <a:schemeClr val="tx1"/>
                </a:solidFill>
              </a:rPr>
              <a:t>Kľúčová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časť</a:t>
            </a:r>
            <a:r>
              <a:rPr lang="en-US" dirty="0" smtClean="0">
                <a:solidFill>
                  <a:schemeClr val="tx1"/>
                </a:solidFill>
              </a:rPr>
              <a:t>: </a:t>
            </a:r>
            <a:r>
              <a:rPr lang="en-US" dirty="0" err="1" smtClean="0">
                <a:solidFill>
                  <a:schemeClr val="tx1"/>
                </a:solidFill>
              </a:rPr>
              <a:t>výber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posudzovateľa</a:t>
            </a:r>
            <a:endParaRPr lang="en-US" dirty="0" smtClean="0">
              <a:solidFill>
                <a:schemeClr val="tx1"/>
              </a:solidFill>
            </a:endParaRPr>
          </a:p>
          <a:p>
            <a:pPr lvl="1">
              <a:spcAft>
                <a:spcPts val="1800"/>
              </a:spcAft>
            </a:pPr>
            <a:r>
              <a:rPr lang="en-US" dirty="0" err="1" smtClean="0">
                <a:solidFill>
                  <a:schemeClr val="tx1"/>
                </a:solidFill>
              </a:rPr>
              <a:t>Modelovanie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posudzovateľov</a:t>
            </a:r>
            <a:r>
              <a:rPr lang="en-US" dirty="0" smtClean="0">
                <a:solidFill>
                  <a:schemeClr val="tx1"/>
                </a:solidFill>
              </a:rPr>
              <a:t> (a </a:t>
            </a:r>
            <a:r>
              <a:rPr lang="en-US" dirty="0" err="1" smtClean="0">
                <a:solidFill>
                  <a:schemeClr val="tx1"/>
                </a:solidFill>
              </a:rPr>
              <a:t>používateľov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23268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Executive.thmx</Template>
  <TotalTime>320</TotalTime>
  <Words>76</Words>
  <Application>Microsoft Macintosh PowerPoint</Application>
  <PresentationFormat>On-screen Show (4:3)</PresentationFormat>
  <Paragraphs>17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Executive</vt:lpstr>
      <vt:lpstr>Method for Social Programming and Code Review</vt:lpstr>
      <vt:lpstr>Sociálne programovanie</vt:lpstr>
      <vt:lpstr>Prínos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Method for Social Programming and Code Review</dc:title>
  <dc:creator>Michal Tomlein</dc:creator>
  <cp:lastModifiedBy>Michal Tomlein</cp:lastModifiedBy>
  <cp:revision>22</cp:revision>
  <dcterms:created xsi:type="dcterms:W3CDTF">2011-12-06T09:59:01Z</dcterms:created>
  <dcterms:modified xsi:type="dcterms:W3CDTF">2011-12-07T08:14:54Z</dcterms:modified>
</cp:coreProperties>
</file>