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5C576-11AA-4AF1-B172-7F620B3F185B}" type="datetimeFigureOut">
              <a:rPr lang="sk-SK" smtClean="0"/>
              <a:pPr/>
              <a:t>9.11.2015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DAFBA-5B8E-4C5A-BA5A-5850BEA4DD5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DAFBA-5B8E-4C5A-BA5A-5850BEA4DD54}" type="slidenum">
              <a:rPr lang="sk-SK" smtClean="0"/>
              <a:pPr/>
              <a:t>1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DAFBA-5B8E-4C5A-BA5A-5850BEA4DD54}" type="slidenum">
              <a:rPr lang="sk-SK" smtClean="0"/>
              <a:pPr/>
              <a:t>3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465ACC9-46C3-4732-8CCC-0CE56223F7D0}" type="datetime1">
              <a:rPr lang="sk-SK" smtClean="0"/>
              <a:pPr/>
              <a:t>9.11.2015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ACF341-5321-457E-9668-0DBCF59861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C5B766-7C39-4E0A-8818-DF784AF4BC54}" type="datetime1">
              <a:rPr lang="sk-SK" smtClean="0"/>
              <a:pPr/>
              <a:t>9.11.2015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CF341-5321-457E-9668-0DBCF59861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4B3E6-C0FF-49FA-9B79-6E90E6F59BA9}" type="datetime1">
              <a:rPr lang="sk-SK" smtClean="0"/>
              <a:pPr/>
              <a:t>9.11.2015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CF341-5321-457E-9668-0DBCF59861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0425FB-C881-4DB1-AF18-CFB7EE9E819B}" type="datetime1">
              <a:rPr lang="sk-SK" smtClean="0"/>
              <a:pPr/>
              <a:t>9.11.2015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CF341-5321-457E-9668-0DBCF59861FB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03631-2393-41BF-896E-46DC04875942}" type="datetime1">
              <a:rPr lang="sk-SK" smtClean="0"/>
              <a:pPr/>
              <a:t>9.11.2015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CF341-5321-457E-9668-0DBCF59861FB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DA7846-9E95-4831-8463-8093650B36BB}" type="datetime1">
              <a:rPr lang="sk-SK" smtClean="0"/>
              <a:pPr/>
              <a:t>9.11.2015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CF341-5321-457E-9668-0DBCF59861FB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0E4E5B-6D41-4FB0-B4A7-A2B88D7E51ED}" type="datetime1">
              <a:rPr lang="sk-SK" smtClean="0"/>
              <a:pPr/>
              <a:t>9.11.2015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CF341-5321-457E-9668-0DBCF59861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7DDFA-A685-42E8-B5F6-CA5D548E2B8E}" type="datetime1">
              <a:rPr lang="sk-SK" smtClean="0"/>
              <a:pPr/>
              <a:t>9.11.2015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CF341-5321-457E-9668-0DBCF59861FB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7F17CC-9628-40D9-8C23-0B69DF95E371}" type="datetime1">
              <a:rPr lang="sk-SK" smtClean="0"/>
              <a:pPr/>
              <a:t>9.11.2015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CF341-5321-457E-9668-0DBCF59861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9D3F26B-D2A6-4F16-960C-D3F8D01ADCA2}" type="datetime1">
              <a:rPr lang="sk-SK" smtClean="0"/>
              <a:pPr/>
              <a:t>9.11.2015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CF341-5321-457E-9668-0DBCF59861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C17EA2-5919-4CD6-B6E7-0C95187386CA}" type="datetime1">
              <a:rPr lang="sk-SK" smtClean="0"/>
              <a:pPr/>
              <a:t>9.11.2015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ACF341-5321-457E-9668-0DBCF59861FB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01F1F2B-C0CA-42EA-BA90-5BD5BCA71E82}" type="datetime1">
              <a:rPr lang="sk-SK" smtClean="0"/>
              <a:pPr/>
              <a:t>9.11.2015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5ACF341-5321-457E-9668-0DBCF59861FB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829761"/>
          </a:xfrm>
        </p:spPr>
        <p:txBody>
          <a:bodyPr/>
          <a:lstStyle/>
          <a:p>
            <a:pPr algn="ctr"/>
            <a:r>
              <a:rPr lang="sk-SK" dirty="0" smtClean="0"/>
              <a:t>Používateľský zážitok v prostredí webu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5517232"/>
            <a:ext cx="7772400" cy="1199704"/>
          </a:xfrm>
        </p:spPr>
        <p:txBody>
          <a:bodyPr>
            <a:noAutofit/>
          </a:bodyPr>
          <a:lstStyle/>
          <a:p>
            <a:pPr marL="514350" indent="-514350" algn="l"/>
            <a:r>
              <a:rPr lang="sk-SK" sz="2000" dirty="0" smtClean="0">
                <a:solidFill>
                  <a:schemeClr val="bg1"/>
                </a:solidFill>
              </a:rPr>
              <a:t>Meno: Veronika Balážová</a:t>
            </a:r>
          </a:p>
          <a:p>
            <a:pPr marL="514350" indent="-514350" algn="l"/>
            <a:r>
              <a:rPr lang="sk-SK" sz="2000" dirty="0" smtClean="0">
                <a:solidFill>
                  <a:schemeClr val="bg1"/>
                </a:solidFill>
              </a:rPr>
              <a:t>Vedúci: Ing. Róbert </a:t>
            </a:r>
            <a:r>
              <a:rPr lang="sk-SK" sz="2000" dirty="0" err="1" smtClean="0">
                <a:solidFill>
                  <a:schemeClr val="bg1"/>
                </a:solidFill>
              </a:rPr>
              <a:t>Móro</a:t>
            </a:r>
            <a:endParaRPr lang="sk-SK" sz="2000" dirty="0" smtClean="0">
              <a:solidFill>
                <a:schemeClr val="bg1"/>
              </a:solidFill>
            </a:endParaRPr>
          </a:p>
          <a:p>
            <a:pPr marL="514350" indent="-514350" algn="l"/>
            <a:r>
              <a:rPr lang="sk-SK" sz="2000" dirty="0" smtClean="0">
                <a:solidFill>
                  <a:schemeClr val="bg1"/>
                </a:solidFill>
              </a:rPr>
              <a:t>10.11.2015</a:t>
            </a:r>
          </a:p>
        </p:txBody>
      </p:sp>
      <p:pic>
        <p:nvPicPr>
          <p:cNvPr id="14338" name="Picture 2" descr="http://www2.fiit.stuba.sk/ProFIIT/images/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665857" cy="720080"/>
          </a:xfrm>
          <a:prstGeom prst="rect">
            <a:avLst/>
          </a:prstGeom>
          <a:noFill/>
        </p:spPr>
      </p:pic>
      <p:pic>
        <p:nvPicPr>
          <p:cNvPr id="14340" name="Picture 4" descr="https://wiki.fiit.stuba.sk/research/seminars/pewe/identity/logo/logo_pewe_titled_3colors_lbcg_fi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188640"/>
            <a:ext cx="2177957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eye</a:t>
            </a:r>
            <a:r>
              <a:rPr lang="sk-SK" dirty="0" smtClean="0"/>
              <a:t> </a:t>
            </a:r>
            <a:r>
              <a:rPr lang="sk-SK" dirty="0" err="1" smtClean="0"/>
              <a:t>tracker</a:t>
            </a:r>
            <a:endParaRPr lang="sk-SK" dirty="0" smtClean="0"/>
          </a:p>
          <a:p>
            <a:r>
              <a:rPr lang="sk-SK" dirty="0" smtClean="0"/>
              <a:t>zozbierané dáta pretriediť</a:t>
            </a:r>
          </a:p>
          <a:p>
            <a:r>
              <a:rPr lang="sk-SK" dirty="0" smtClean="0"/>
              <a:t>vyhodnotiť ich – aké chyby sa zistili (splnili / nesplnili úlohu, budem merať aj čas, i keď nebude relevantný)</a:t>
            </a:r>
          </a:p>
          <a:p>
            <a:r>
              <a:rPr lang="sk-SK" dirty="0" smtClean="0"/>
              <a:t>na základe zistených chýb navrhnúť zlepšenie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Meranie a vyhodnotenie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F341-5321-457E-9668-0DBCF59861FB}" type="slidenum">
              <a:rPr lang="sk-SK" smtClean="0"/>
              <a:pPr/>
              <a:t>10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 otestovaní webovej</a:t>
            </a:r>
          </a:p>
          <a:p>
            <a:pPr>
              <a:buNone/>
            </a:pPr>
            <a:r>
              <a:rPr lang="sk-SK" dirty="0" smtClean="0"/>
              <a:t>stránky otestovať aj</a:t>
            </a:r>
          </a:p>
          <a:p>
            <a:pPr>
              <a:buNone/>
            </a:pPr>
            <a:r>
              <a:rPr lang="sk-SK" dirty="0" smtClean="0"/>
              <a:t>webovú stránku v mobile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Možné rozšírenie</a:t>
            </a:r>
            <a:endParaRPr lang="sk-SK" dirty="0"/>
          </a:p>
        </p:txBody>
      </p:sp>
      <p:pic>
        <p:nvPicPr>
          <p:cNvPr id="21506" name="Picture 2" descr="C:\Users\Veronika\Desktop\csob_mobil.jpg"/>
          <p:cNvPicPr>
            <a:picLocks noChangeAspect="1" noChangeArrowheads="1"/>
          </p:cNvPicPr>
          <p:nvPr/>
        </p:nvPicPr>
        <p:blipFill>
          <a:blip r:embed="rId2" cstate="print"/>
          <a:srcRect t="13387" r="-4999" b="8651"/>
          <a:stretch>
            <a:fillRect/>
          </a:stretch>
        </p:blipFill>
        <p:spPr bwMode="auto">
          <a:xfrm>
            <a:off x="4860032" y="1124744"/>
            <a:ext cx="4032448" cy="5472607"/>
          </a:xfrm>
          <a:prstGeom prst="rect">
            <a:avLst/>
          </a:prstGeom>
          <a:noFill/>
        </p:spPr>
      </p:pic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F341-5321-457E-9668-0DBCF59861FB}" type="slidenum">
              <a:rPr lang="sk-SK" smtClean="0"/>
              <a:pPr/>
              <a:t>11</a:t>
            </a:fld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sumatívna</a:t>
            </a:r>
            <a:r>
              <a:rPr lang="sk-SK" dirty="0" smtClean="0"/>
              <a:t> štúdia – porovnať stránku s jej </a:t>
            </a:r>
            <a:r>
              <a:rPr lang="sk-SK" dirty="0" err="1" smtClean="0"/>
              <a:t>redesignom</a:t>
            </a:r>
            <a:r>
              <a:rPr lang="sk-SK" dirty="0" smtClean="0"/>
              <a:t> s navrhnutými zmenami</a:t>
            </a:r>
          </a:p>
          <a:p>
            <a:r>
              <a:rPr lang="sk-SK" dirty="0" smtClean="0"/>
              <a:t>overiť hypotézu: Existuje vzťah (závislosť) medzi počtom odhalených chýb a typom osobnosti človeka.</a:t>
            </a:r>
          </a:p>
          <a:p>
            <a:endParaRPr lang="sk-SK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Letný semester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F341-5321-457E-9668-0DBCF59861FB}" type="slidenum">
              <a:rPr lang="sk-SK" smtClean="0"/>
              <a:pPr/>
              <a:t>12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zlepšiť vybranú stránku</a:t>
            </a:r>
          </a:p>
          <a:p>
            <a:r>
              <a:rPr lang="sk-SK" dirty="0" smtClean="0"/>
              <a:t>vyhnúť sa opakujúcim sa a častým chybám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Motivácia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F341-5321-457E-9668-0DBCF59861FB}" type="slidenum">
              <a:rPr lang="sk-SK" smtClean="0"/>
              <a:pPr/>
              <a:t>2</a:t>
            </a:fld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/>
              <a:t>jeden aspekt – použiteľnosť</a:t>
            </a:r>
          </a:p>
          <a:p>
            <a:pPr lvl="1" algn="just"/>
            <a:r>
              <a:rPr lang="sk-SK" sz="2000" dirty="0" smtClean="0"/>
              <a:t>„Do akej miery môže byť produkt používaný špecifickými používateľmi aby dosiahli špecifických cieľov efektívnou, účinnou a uspokojivou cestou v špecifickom kontexte použitia.“ [1]</a:t>
            </a:r>
          </a:p>
          <a:p>
            <a:pPr lvl="1" algn="just"/>
            <a:endParaRPr lang="sk-SK" sz="2000" dirty="0" smtClean="0"/>
          </a:p>
          <a:p>
            <a:pPr lvl="1" algn="just"/>
            <a:r>
              <a:rPr lang="sk-SK" sz="2000" dirty="0" smtClean="0"/>
              <a:t>naučiteľnosť</a:t>
            </a:r>
          </a:p>
          <a:p>
            <a:pPr lvl="1" algn="just"/>
            <a:r>
              <a:rPr lang="sk-SK" sz="2000" dirty="0" smtClean="0"/>
              <a:t>efektívnosť</a:t>
            </a:r>
          </a:p>
          <a:p>
            <a:pPr lvl="1" algn="just"/>
            <a:r>
              <a:rPr lang="sk-SK" sz="2000" dirty="0" smtClean="0"/>
              <a:t>zapamätateľnosť</a:t>
            </a:r>
          </a:p>
          <a:p>
            <a:pPr lvl="1" algn="just"/>
            <a:r>
              <a:rPr lang="sk-SK" sz="2000" b="1" dirty="0" smtClean="0"/>
              <a:t>chybovosť</a:t>
            </a:r>
          </a:p>
          <a:p>
            <a:pPr lvl="1" algn="just"/>
            <a:r>
              <a:rPr lang="sk-SK" sz="2000" b="1" dirty="0" smtClean="0"/>
              <a:t>spokojnosť</a:t>
            </a:r>
          </a:p>
          <a:p>
            <a:pPr lvl="1" algn="just"/>
            <a:endParaRPr lang="sk-SK" sz="2000" dirty="0" smtClean="0"/>
          </a:p>
          <a:p>
            <a:pPr lvl="1" algn="just"/>
            <a:endParaRPr lang="sk-SK" sz="2000" dirty="0" smtClean="0"/>
          </a:p>
          <a:p>
            <a:pPr lvl="1" algn="just">
              <a:buNone/>
            </a:pPr>
            <a:endParaRPr lang="sk-SK" sz="2000" dirty="0" smtClean="0"/>
          </a:p>
          <a:p>
            <a:pPr lvl="1" algn="just">
              <a:buNone/>
            </a:pPr>
            <a:endParaRPr lang="sk-SK" sz="2000" dirty="0" smtClean="0"/>
          </a:p>
          <a:p>
            <a:pPr lvl="1" algn="just">
              <a:buNone/>
            </a:pPr>
            <a:endParaRPr lang="sk-SK" sz="2000" dirty="0" smtClean="0"/>
          </a:p>
          <a:p>
            <a:pPr lvl="1" algn="r">
              <a:buNone/>
            </a:pPr>
            <a:r>
              <a:rPr lang="sk-SK" sz="1400" dirty="0" smtClean="0"/>
              <a:t>____________________________________</a:t>
            </a:r>
          </a:p>
          <a:p>
            <a:pPr lvl="1" algn="r">
              <a:buNone/>
            </a:pPr>
            <a:r>
              <a:rPr lang="sk-SK" sz="1400" dirty="0" smtClean="0"/>
              <a:t>[1] ISO, 1998</a:t>
            </a:r>
            <a:endParaRPr lang="sk-SK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User</a:t>
            </a:r>
            <a:r>
              <a:rPr lang="sk-SK" dirty="0" smtClean="0"/>
              <a:t> </a:t>
            </a:r>
            <a:r>
              <a:rPr lang="sk-SK" dirty="0" err="1" smtClean="0"/>
              <a:t>experience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F341-5321-457E-9668-0DBCF59861FB}" type="slidenum">
              <a:rPr lang="sk-SK" smtClean="0"/>
              <a:pPr/>
              <a:t>3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/>
          </a:bodyPr>
          <a:lstStyle/>
          <a:p>
            <a:r>
              <a:rPr lang="sk-SK" dirty="0" smtClean="0"/>
              <a:t>na použiteľnosť vplýva osobnostná charakteristika človeka</a:t>
            </a:r>
          </a:p>
          <a:p>
            <a:r>
              <a:rPr lang="sk-SK" dirty="0" smtClean="0"/>
              <a:t>typy človeka (podľa testu osobností):</a:t>
            </a:r>
          </a:p>
          <a:p>
            <a:pPr lvl="1"/>
            <a:r>
              <a:rPr lang="sk-SK" dirty="0" err="1" smtClean="0"/>
              <a:t>neuroticizmus</a:t>
            </a:r>
            <a:endParaRPr lang="sk-SK" dirty="0" smtClean="0"/>
          </a:p>
          <a:p>
            <a:pPr lvl="1"/>
            <a:r>
              <a:rPr lang="sk-SK" dirty="0" err="1" smtClean="0"/>
              <a:t>extroverzia</a:t>
            </a:r>
            <a:endParaRPr lang="sk-SK" dirty="0" smtClean="0"/>
          </a:p>
          <a:p>
            <a:pPr lvl="1"/>
            <a:r>
              <a:rPr lang="sk-SK" dirty="0" smtClean="0"/>
              <a:t>otvorenosť</a:t>
            </a:r>
          </a:p>
          <a:p>
            <a:pPr lvl="1"/>
            <a:r>
              <a:rPr lang="sk-SK" dirty="0" smtClean="0"/>
              <a:t>príjemnosť</a:t>
            </a:r>
          </a:p>
          <a:p>
            <a:pPr lvl="1"/>
            <a:r>
              <a:rPr lang="sk-SK" dirty="0" smtClean="0"/>
              <a:t>svedomitosť</a:t>
            </a:r>
          </a:p>
          <a:p>
            <a:pPr lvl="1"/>
            <a:endParaRPr lang="sk-SK" dirty="0" smtClean="0"/>
          </a:p>
          <a:p>
            <a:endParaRPr lang="sk-SK" dirty="0" smtClean="0"/>
          </a:p>
          <a:p>
            <a:r>
              <a:rPr lang="sk-SK" b="1" dirty="0" smtClean="0"/>
              <a:t>Hypotéza:</a:t>
            </a:r>
            <a:r>
              <a:rPr lang="sk-SK" dirty="0" smtClean="0"/>
              <a:t> Existuje vzťah (závislosť) medzi počtom odhalených chýb a typom osobnosti človeka.</a:t>
            </a:r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F341-5321-457E-9668-0DBCF59861FB}" type="slidenum">
              <a:rPr lang="sk-SK" smtClean="0"/>
              <a:pPr/>
              <a:t>4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Increase in proportion of usability problems found as a function of number of users test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420888"/>
            <a:ext cx="4895969" cy="2925168"/>
          </a:xfrm>
          <a:prstGeom prst="rect">
            <a:avLst/>
          </a:prstGeom>
          <a:noFill/>
        </p:spPr>
      </p:pic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Zimný semester:</a:t>
            </a:r>
          </a:p>
          <a:p>
            <a:pPr lvl="1"/>
            <a:r>
              <a:rPr lang="sk-SK" dirty="0" err="1" smtClean="0"/>
              <a:t>formatívna</a:t>
            </a:r>
            <a:r>
              <a:rPr lang="sk-SK" dirty="0" smtClean="0"/>
              <a:t> štúdia s 5 až 10 ľuďmi</a:t>
            </a:r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r>
              <a:rPr lang="sk-SK" dirty="0" smtClean="0"/>
              <a:t>Letný semester:</a:t>
            </a:r>
          </a:p>
          <a:p>
            <a:pPr lvl="1"/>
            <a:r>
              <a:rPr lang="sk-SK" dirty="0" err="1" smtClean="0"/>
              <a:t>sumatívna</a:t>
            </a:r>
            <a:r>
              <a:rPr lang="sk-SK" dirty="0" smtClean="0"/>
              <a:t> štúdia s rádovo desiatkami </a:t>
            </a:r>
            <a:r>
              <a:rPr lang="sk-SK" dirty="0" err="1" smtClean="0"/>
              <a:t>ľuďí</a:t>
            </a:r>
            <a:r>
              <a:rPr lang="sk-SK" dirty="0" smtClean="0"/>
              <a:t> (okolo 60), kde sa overí aj hypotéza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Rozdelenie práce</a:t>
            </a:r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F341-5321-457E-9668-0DBCF59861FB}" type="slidenum">
              <a:rPr lang="sk-SK" smtClean="0"/>
              <a:pPr/>
              <a:t>5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Banka ČSOB</a:t>
            </a:r>
          </a:p>
          <a:p>
            <a:endParaRPr lang="sk-SK" dirty="0" smtClean="0"/>
          </a:p>
          <a:p>
            <a:pPr lvl="1"/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Doména</a:t>
            </a:r>
            <a:endParaRPr lang="sk-SK" dirty="0"/>
          </a:p>
        </p:txBody>
      </p:sp>
      <p:pic>
        <p:nvPicPr>
          <p:cNvPr id="15361" name="Picture 1" descr="C:\Users\Veronika\Desktop\csob.jpg"/>
          <p:cNvPicPr>
            <a:picLocks noChangeAspect="1" noChangeArrowheads="1"/>
          </p:cNvPicPr>
          <p:nvPr/>
        </p:nvPicPr>
        <p:blipFill>
          <a:blip r:embed="rId2" cstate="print"/>
          <a:srcRect l="11332" t="-3973" r="13013"/>
          <a:stretch>
            <a:fillRect/>
          </a:stretch>
        </p:blipFill>
        <p:spPr bwMode="auto">
          <a:xfrm>
            <a:off x="467544" y="1196752"/>
            <a:ext cx="8064896" cy="5480192"/>
          </a:xfrm>
          <a:prstGeom prst="rect">
            <a:avLst/>
          </a:prstGeom>
          <a:noFill/>
        </p:spPr>
      </p:pic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F341-5321-457E-9668-0DBCF59861FB}" type="slidenum">
              <a:rPr lang="sk-SK" smtClean="0"/>
              <a:pPr/>
              <a:t>6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overiť použiteľnosť navigácie</a:t>
            </a:r>
          </a:p>
          <a:p>
            <a:r>
              <a:rPr lang="sk-SK" dirty="0" smtClean="0"/>
              <a:t>odhaliť chyby použiteľnosti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Cieľ</a:t>
            </a:r>
            <a:endParaRPr lang="sk-SK" dirty="0"/>
          </a:p>
        </p:txBody>
      </p:sp>
      <p:pic>
        <p:nvPicPr>
          <p:cNvPr id="1026" name="Picture 2" descr="D:\Users\Veronika\Documents\Škola\Vysoká škola\3.ročník\BP\PeWe\csob_navigác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96752"/>
            <a:ext cx="8443422" cy="5481859"/>
          </a:xfrm>
          <a:prstGeom prst="rect">
            <a:avLst/>
          </a:prstGeom>
          <a:noFill/>
        </p:spPr>
      </p:pic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F341-5321-457E-9668-0DBCF59861FB}" type="slidenum">
              <a:rPr lang="sk-SK" smtClean="0"/>
              <a:pPr/>
              <a:t>7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persony – študenti našej školy (</a:t>
            </a:r>
            <a:r>
              <a:rPr lang="sk-SK" dirty="0" err="1" smtClean="0"/>
              <a:t>ITčkari</a:t>
            </a:r>
            <a:r>
              <a:rPr lang="sk-SK" dirty="0" smtClean="0"/>
              <a:t> ? )</a:t>
            </a:r>
          </a:p>
          <a:p>
            <a:r>
              <a:rPr lang="sk-SK" dirty="0" smtClean="0"/>
              <a:t>zameranie typu:</a:t>
            </a:r>
          </a:p>
          <a:p>
            <a:pPr marL="850392" lvl="1" indent="-457200">
              <a:buAutoNum type="arabicPeriod"/>
            </a:pPr>
            <a:r>
              <a:rPr lang="sk-SK" dirty="0" smtClean="0"/>
              <a:t>Študentský účet</a:t>
            </a:r>
          </a:p>
          <a:p>
            <a:pPr marL="850392" lvl="1" indent="-457200">
              <a:buAutoNum type="arabicPeriod"/>
            </a:pPr>
            <a:r>
              <a:rPr lang="sk-SK" dirty="0" smtClean="0"/>
              <a:t>Cestovné poistenie</a:t>
            </a:r>
          </a:p>
          <a:p>
            <a:pPr marL="850392" lvl="1" indent="-457200">
              <a:buAutoNum type="arabicPeriod"/>
            </a:pPr>
            <a:r>
              <a:rPr lang="sk-SK" dirty="0" smtClean="0"/>
              <a:t>Životné poistenie</a:t>
            </a:r>
          </a:p>
          <a:p>
            <a:pPr marL="850392" lvl="1" indent="-457200">
              <a:buAutoNum type="arabicPeriod"/>
            </a:pPr>
            <a:r>
              <a:rPr lang="sk-SK" dirty="0" smtClean="0"/>
              <a:t>Študentská pôžička</a:t>
            </a:r>
          </a:p>
          <a:p>
            <a:pPr marL="850392" lvl="1" indent="-457200">
              <a:buAutoNum type="arabicPeriod"/>
            </a:pPr>
            <a:r>
              <a:rPr lang="sk-SK" dirty="0" smtClean="0"/>
              <a:t>Všeobecná orientácia v navigácii</a:t>
            </a:r>
          </a:p>
          <a:p>
            <a:endParaRPr lang="sk-SK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Zameranie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F341-5321-457E-9668-0DBCF59861FB}" type="slidenum">
              <a:rPr lang="sk-SK" smtClean="0"/>
              <a:pPr/>
              <a:t>8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všeobecný dotazník</a:t>
            </a:r>
          </a:p>
          <a:p>
            <a:r>
              <a:rPr lang="sk-SK" dirty="0" smtClean="0"/>
              <a:t>dotazník o finančnej gramotnosti</a:t>
            </a:r>
          </a:p>
          <a:p>
            <a:r>
              <a:rPr lang="sk-SK" dirty="0" smtClean="0"/>
              <a:t>dotazník big </a:t>
            </a:r>
            <a:r>
              <a:rPr lang="sk-SK" dirty="0" err="1" smtClean="0"/>
              <a:t>five</a:t>
            </a:r>
            <a:endParaRPr lang="sk-SK" dirty="0" smtClean="0"/>
          </a:p>
          <a:p>
            <a:r>
              <a:rPr lang="sk-SK" dirty="0" smtClean="0"/>
              <a:t>úlohy</a:t>
            </a:r>
          </a:p>
          <a:p>
            <a:r>
              <a:rPr lang="sk-SK" dirty="0" smtClean="0"/>
              <a:t>použitý slovný protokol – retrospektívny po každej úlohe</a:t>
            </a:r>
          </a:p>
          <a:p>
            <a:r>
              <a:rPr lang="sk-SK" dirty="0" smtClean="0"/>
              <a:t>po každej úlohe dotazník pre zistenie subjektívnej náročnosti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Priebeh testovania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F341-5321-457E-9668-0DBCF59861FB}" type="slidenum">
              <a:rPr lang="sk-SK" smtClean="0"/>
              <a:pPr/>
              <a:t>9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775</TotalTime>
  <Words>292</Words>
  <Application>Microsoft Office PowerPoint</Application>
  <PresentationFormat>Prezentácia na obrazovke (4:3)</PresentationFormat>
  <Paragraphs>91</Paragraphs>
  <Slides>12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Hala</vt:lpstr>
      <vt:lpstr>Používateľský zážitok v prostredí webu</vt:lpstr>
      <vt:lpstr>Motivácia</vt:lpstr>
      <vt:lpstr>User experience</vt:lpstr>
      <vt:lpstr>Snímka 4</vt:lpstr>
      <vt:lpstr>Rozdelenie práce</vt:lpstr>
      <vt:lpstr>Doména</vt:lpstr>
      <vt:lpstr>Cieľ</vt:lpstr>
      <vt:lpstr>Zameranie</vt:lpstr>
      <vt:lpstr>Priebeh testovania</vt:lpstr>
      <vt:lpstr>Meranie a vyhodnotenie</vt:lpstr>
      <vt:lpstr>Možné rozšírenie</vt:lpstr>
      <vt:lpstr>Letný semester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Veronika</dc:creator>
  <cp:lastModifiedBy>Veronika</cp:lastModifiedBy>
  <cp:revision>91</cp:revision>
  <dcterms:created xsi:type="dcterms:W3CDTF">2015-11-04T09:34:05Z</dcterms:created>
  <dcterms:modified xsi:type="dcterms:W3CDTF">2015-11-09T14:29:40Z</dcterms:modified>
</cp:coreProperties>
</file>