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7" r:id="rId4"/>
    <p:sldId id="262" r:id="rId5"/>
    <p:sldId id="259" r:id="rId6"/>
    <p:sldId id="260" r:id="rId7"/>
    <p:sldId id="263" r:id="rId8"/>
    <p:sldId id="261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6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57" autoAdjust="0"/>
  </p:normalViewPr>
  <p:slideViewPr>
    <p:cSldViewPr>
      <p:cViewPr varScale="1">
        <p:scale>
          <a:sx n="109" d="100"/>
          <a:sy n="109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A91157-D2EA-4214-9997-FCC98A4F4EB6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B4C63-7035-45C1-B890-CE5B8108E92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552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4C63-7035-45C1-B890-CE5B8108E92E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5086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Zelené =</a:t>
            </a:r>
            <a:r>
              <a:rPr lang="sk-SK" baseline="0" dirty="0" smtClean="0"/>
              <a:t> spravené</a:t>
            </a:r>
          </a:p>
          <a:p>
            <a:r>
              <a:rPr lang="sk-SK" baseline="0" dirty="0" smtClean="0"/>
              <a:t>Červené = nespravené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4C63-7035-45C1-B890-CE5B8108E92E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7335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Nič viac ma nenapadá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4C63-7035-45C1-B890-CE5B8108E92E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5769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Šípky =</a:t>
            </a:r>
            <a:r>
              <a:rPr lang="sk-SK" baseline="0" dirty="0" smtClean="0"/>
              <a:t> prepojenie</a:t>
            </a:r>
            <a:endParaRPr lang="sk-SK" dirty="0" smtClean="0"/>
          </a:p>
          <a:p>
            <a:r>
              <a:rPr lang="sk-SK" dirty="0" smtClean="0"/>
              <a:t>Blesk = mágia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4C63-7035-45C1-B890-CE5B8108E92E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1235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*</a:t>
            </a:r>
            <a:r>
              <a:rPr lang="sk-SK" baseline="0" dirty="0" smtClean="0"/>
              <a:t> 100</a:t>
            </a:r>
            <a:r>
              <a:rPr lang="en-US" baseline="0" dirty="0" smtClean="0"/>
              <a:t>% </a:t>
            </a:r>
            <a:r>
              <a:rPr lang="sk-SK" baseline="0" dirty="0" smtClean="0"/>
              <a:t>zhoda je taká, že sa nájde dopyt reťazec bez zmien v niektorom z textov aplikácií (príklad)</a:t>
            </a:r>
            <a:endParaRPr lang="sk-SK" dirty="0" smtClean="0"/>
          </a:p>
          <a:p>
            <a:r>
              <a:rPr lang="sk-SK" dirty="0" smtClean="0"/>
              <a:t>* </a:t>
            </a:r>
            <a:r>
              <a:rPr lang="sk-SK" dirty="0" err="1" smtClean="0"/>
              <a:t>WordNET</a:t>
            </a:r>
            <a:r>
              <a:rPr lang="sk-SK" dirty="0" smtClean="0"/>
              <a:t> API pre</a:t>
            </a:r>
            <a:r>
              <a:rPr lang="sk-SK" baseline="0" dirty="0" smtClean="0"/>
              <a:t> sémantickú blízkosť</a:t>
            </a:r>
            <a:endParaRPr lang="sk-SK" dirty="0" smtClean="0"/>
          </a:p>
          <a:p>
            <a:r>
              <a:rPr lang="sk-SK" dirty="0" smtClean="0"/>
              <a:t>* Interakciou sa myslí napríklad, časté prepínanie medzi</a:t>
            </a:r>
            <a:r>
              <a:rPr lang="sk-SK" baseline="0" dirty="0" smtClean="0"/>
              <a:t> aplikáciou a vyhľadávačom, vzájomné </a:t>
            </a:r>
            <a:r>
              <a:rPr lang="sk-SK" baseline="0" dirty="0" err="1" smtClean="0"/>
              <a:t>copy</a:t>
            </a:r>
            <a:r>
              <a:rPr lang="sk-SK" baseline="0" dirty="0" smtClean="0"/>
              <a:t> / paste, ...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4C63-7035-45C1-B890-CE5B8108E92E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24445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Šípky =</a:t>
            </a:r>
            <a:r>
              <a:rPr lang="sk-SK" baseline="0" dirty="0" smtClean="0"/>
              <a:t> prepojenie</a:t>
            </a:r>
            <a:endParaRPr lang="sk-SK" dirty="0" smtClean="0"/>
          </a:p>
          <a:p>
            <a:r>
              <a:rPr lang="sk-SK" dirty="0" smtClean="0"/>
              <a:t>Blesk = mágia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4C63-7035-45C1-B890-CE5B8108E92E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1235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smtClean="0"/>
              <a:t>Dlhodobé – všeobecne platné </a:t>
            </a:r>
            <a:r>
              <a:rPr lang="sk-SK" dirty="0" err="1" smtClean="0"/>
              <a:t>metadáta</a:t>
            </a:r>
            <a:r>
              <a:rPr lang="sk-SK" dirty="0" smtClean="0"/>
              <a:t> pre aplikáciu / krátkodobé</a:t>
            </a:r>
            <a:r>
              <a:rPr lang="sk-SK" baseline="0" dirty="0" smtClean="0"/>
              <a:t> – ktoré súvisia s danou aplikáciou v danom časovom úseku (od prvého hľadania po úspešné nájdenie toho, čo používateľ hľadá)</a:t>
            </a:r>
            <a:endParaRPr lang="sk-SK" dirty="0" smtClean="0"/>
          </a:p>
          <a:p>
            <a:r>
              <a:rPr lang="sk-SK" dirty="0" smtClean="0"/>
              <a:t>Kľúčové slová z </a:t>
            </a:r>
            <a:r>
              <a:rPr lang="sk-SK" dirty="0" err="1" smtClean="0"/>
              <a:t>word</a:t>
            </a:r>
            <a:r>
              <a:rPr lang="sk-SK" baseline="0" dirty="0" smtClean="0"/>
              <a:t> / PDF a webových aplikácií, </a:t>
            </a:r>
            <a:r>
              <a:rPr lang="sk-SK" baseline="0" dirty="0" err="1" smtClean="0"/>
              <a:t>metadáta</a:t>
            </a:r>
            <a:r>
              <a:rPr lang="sk-SK" baseline="0" dirty="0" smtClean="0"/>
              <a:t> filmov, hudby, ..</a:t>
            </a:r>
          </a:p>
          <a:p>
            <a:r>
              <a:rPr lang="sk-SK" baseline="0" dirty="0" smtClean="0"/>
              <a:t>Stereotypy sú z dlhodobého hľadiska odpozerané schémy, ako rovnaká časť dopytu (</a:t>
            </a:r>
            <a:r>
              <a:rPr lang="sk-SK" baseline="0" dirty="0" err="1" smtClean="0"/>
              <a:t>rails</a:t>
            </a:r>
            <a:r>
              <a:rPr lang="sk-SK" baseline="0" dirty="0" smtClean="0"/>
              <a:t>, c</a:t>
            </a:r>
            <a:r>
              <a:rPr lang="en-US" baseline="0" dirty="0" smtClean="0"/>
              <a:t>#</a:t>
            </a:r>
            <a:r>
              <a:rPr lang="sk-SK" baseline="0" dirty="0" smtClean="0"/>
              <a:t>), </a:t>
            </a:r>
            <a:r>
              <a:rPr lang="sk-SK" baseline="0" dirty="0" err="1" smtClean="0"/>
              <a:t>uprednosťnovanie</a:t>
            </a:r>
            <a:r>
              <a:rPr lang="sk-SK" baseline="0" dirty="0" smtClean="0"/>
              <a:t> stránok (</a:t>
            </a:r>
            <a:r>
              <a:rPr lang="sk-SK" baseline="0" dirty="0" err="1" smtClean="0"/>
              <a:t>stackoverflow</a:t>
            </a:r>
            <a:r>
              <a:rPr lang="sk-SK" baseline="0" dirty="0" smtClean="0"/>
              <a:t>, </a:t>
            </a:r>
            <a:r>
              <a:rPr lang="sk-SK" baseline="0" dirty="0" err="1" smtClean="0"/>
              <a:t>titulky.com</a:t>
            </a:r>
            <a:r>
              <a:rPr lang="sk-SK" baseline="0" dirty="0" smtClean="0"/>
              <a:t>)</a:t>
            </a:r>
            <a:endParaRPr lang="sk-SK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5B4C63-7035-45C1-B890-CE5B8108E92E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236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527F51-056F-4150-AA2C-2C0B7F0366C9}" type="datetimeFigureOut">
              <a:rPr lang="sk-SK" smtClean="0"/>
              <a:t>14.5.2013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91447A-C2F0-4CB8-BFFE-6C293684E50D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Prehliadanie informačného priestoru s využitím kontextu aktivity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Ľubomír </a:t>
            </a:r>
            <a:r>
              <a:rPr lang="sk-SK" dirty="0" err="1" smtClean="0"/>
              <a:t>Vnenk</a:t>
            </a:r>
            <a:endParaRPr lang="sk-SK" dirty="0"/>
          </a:p>
          <a:p>
            <a:r>
              <a:rPr lang="sk-SK" dirty="0" smtClean="0"/>
              <a:t>Vedúca: Prof. Mária Bieliková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0257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Hypotéza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i="1" dirty="0" smtClean="0"/>
              <a:t>„Existuje korelácia medzi dopytom vyhľadávania a aplikáciou, z ktorej sa používateľ prepol“</a:t>
            </a:r>
          </a:p>
          <a:p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127383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Vstupné dáta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Mimo prehliadača</a:t>
            </a:r>
          </a:p>
          <a:p>
            <a:r>
              <a:rPr lang="sk-SK" dirty="0" smtClean="0">
                <a:solidFill>
                  <a:srgbClr val="586D2D"/>
                </a:solidFill>
              </a:rPr>
              <a:t>Názvy okien</a:t>
            </a:r>
          </a:p>
          <a:p>
            <a:r>
              <a:rPr lang="sk-SK" dirty="0" smtClean="0">
                <a:solidFill>
                  <a:srgbClr val="586D2D"/>
                </a:solidFill>
              </a:rPr>
              <a:t>Názvy filmov, hudby</a:t>
            </a:r>
          </a:p>
          <a:p>
            <a:r>
              <a:rPr lang="sk-SK" dirty="0" smtClean="0">
                <a:solidFill>
                  <a:srgbClr val="586D2D"/>
                </a:solidFill>
              </a:rPr>
              <a:t>Word</a:t>
            </a:r>
            <a:r>
              <a:rPr lang="sk-SK" dirty="0" smtClean="0"/>
              <a:t>, 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PDF</a:t>
            </a:r>
          </a:p>
          <a:p>
            <a:r>
              <a:rPr lang="sk-SK" dirty="0" err="1" smtClean="0">
                <a:solidFill>
                  <a:schemeClr val="accent2">
                    <a:lumMod val="75000"/>
                  </a:schemeClr>
                </a:solidFill>
              </a:rPr>
              <a:t>Metadáta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 aplikácií</a:t>
            </a:r>
          </a:p>
          <a:p>
            <a:pPr marL="0" indent="0">
              <a:buNone/>
            </a:pPr>
            <a:r>
              <a:rPr lang="sk-SK" dirty="0" smtClean="0"/>
              <a:t>V prehliadači</a:t>
            </a:r>
          </a:p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Otvorené </a:t>
            </a:r>
            <a:r>
              <a:rPr lang="sk-SK" dirty="0" err="1" smtClean="0">
                <a:solidFill>
                  <a:schemeClr val="accent2">
                    <a:lumMod val="75000"/>
                  </a:schemeClr>
                </a:solidFill>
              </a:rPr>
              <a:t>taby</a:t>
            </a:r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 – text + kľúčové slová</a:t>
            </a:r>
          </a:p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Aktívne </a:t>
            </a:r>
            <a:r>
              <a:rPr lang="sk-SK" dirty="0">
                <a:solidFill>
                  <a:schemeClr val="accent2">
                    <a:lumMod val="75000"/>
                  </a:schemeClr>
                </a:solidFill>
              </a:rPr>
              <a:t>aplikácie – text + kľúčové slová</a:t>
            </a:r>
            <a:endParaRPr lang="sk-SK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sk-SK" dirty="0" smtClean="0">
                <a:solidFill>
                  <a:schemeClr val="accent2">
                    <a:lumMod val="75000"/>
                  </a:schemeClr>
                </a:solidFill>
              </a:rPr>
              <a:t>Dopyt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206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Výstupné dáta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Expanzia dopytu</a:t>
            </a:r>
          </a:p>
          <a:p>
            <a:r>
              <a:rPr lang="sk-SK" dirty="0" smtClean="0"/>
              <a:t>Ďalšie návrhy</a:t>
            </a:r>
          </a:p>
          <a:p>
            <a:r>
              <a:rPr lang="sk-SK" dirty="0" smtClean="0"/>
              <a:t>Možné rozšíriť</a:t>
            </a:r>
            <a:endParaRPr lang="sk-S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31141" y="2814429"/>
            <a:ext cx="104394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4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Schéma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65750" y="1600200"/>
            <a:ext cx="3778250" cy="5257800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1 – používateľ zadá dopyt</a:t>
            </a:r>
          </a:p>
          <a:p>
            <a:r>
              <a:rPr lang="sk-SK" dirty="0" smtClean="0"/>
              <a:t>2 – vyhľadá sa dopyt v niektorej z aplikácií</a:t>
            </a:r>
          </a:p>
          <a:p>
            <a:r>
              <a:rPr lang="sk-SK" dirty="0" smtClean="0"/>
              <a:t>3 – vráti sa názov aplikácie</a:t>
            </a:r>
          </a:p>
          <a:p>
            <a:r>
              <a:rPr lang="sk-SK" dirty="0" smtClean="0"/>
              <a:t>4 – </a:t>
            </a:r>
            <a:r>
              <a:rPr lang="sk-SK" dirty="0" err="1" smtClean="0"/>
              <a:t>vyhľdajú</a:t>
            </a:r>
            <a:r>
              <a:rPr lang="sk-SK" dirty="0" smtClean="0"/>
              <a:t> sa </a:t>
            </a:r>
            <a:r>
              <a:rPr lang="sk-SK" dirty="0" err="1" smtClean="0"/>
              <a:t>metadáta</a:t>
            </a:r>
            <a:r>
              <a:rPr lang="sk-SK" dirty="0" smtClean="0"/>
              <a:t> pre aplikáciu </a:t>
            </a:r>
            <a:r>
              <a:rPr lang="sk-SK" dirty="0" err="1" smtClean="0"/>
              <a:t>vlokalnej</a:t>
            </a:r>
            <a:r>
              <a:rPr lang="sk-SK" dirty="0" smtClean="0"/>
              <a:t> databáze</a:t>
            </a:r>
          </a:p>
          <a:p>
            <a:r>
              <a:rPr lang="sk-SK" dirty="0" smtClean="0"/>
              <a:t> 5 – vyhľadajú sa </a:t>
            </a:r>
            <a:r>
              <a:rPr lang="sk-SK" dirty="0" err="1" smtClean="0"/>
              <a:t>metadáta</a:t>
            </a:r>
            <a:r>
              <a:rPr lang="sk-SK" dirty="0" smtClean="0"/>
              <a:t> v </a:t>
            </a:r>
            <a:r>
              <a:rPr lang="sk-SK" dirty="0" err="1" smtClean="0"/>
              <a:t>cetnrálnej</a:t>
            </a:r>
            <a:r>
              <a:rPr lang="sk-SK" dirty="0" smtClean="0"/>
              <a:t> databáze</a:t>
            </a:r>
          </a:p>
          <a:p>
            <a:r>
              <a:rPr lang="sk-SK" dirty="0" smtClean="0"/>
              <a:t>6 – dopyt sa obohatí o niektoré </a:t>
            </a:r>
            <a:r>
              <a:rPr lang="sk-SK" dirty="0" err="1" smtClean="0"/>
              <a:t>metadáta</a:t>
            </a:r>
            <a:r>
              <a:rPr lang="sk-SK" dirty="0" smtClean="0"/>
              <a:t>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Vývojový diagram: magnetický disk 3"/>
          <p:cNvSpPr/>
          <p:nvPr/>
        </p:nvSpPr>
        <p:spPr>
          <a:xfrm>
            <a:off x="1384300" y="3848100"/>
            <a:ext cx="1816100" cy="965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sz="1600" dirty="0">
                <a:effectLst/>
                <a:ea typeface="Calibri"/>
                <a:cs typeface="Times New Roman"/>
              </a:rPr>
              <a:t>Lokálna databáza </a:t>
            </a:r>
            <a:r>
              <a:rPr lang="sk-SK" sz="1600" dirty="0" err="1">
                <a:effectLst/>
                <a:ea typeface="Calibri"/>
                <a:cs typeface="Times New Roman"/>
              </a:rPr>
              <a:t>aplikácia-metadáta</a:t>
            </a:r>
            <a:endParaRPr lang="sk-SK" sz="1600" dirty="0">
              <a:effectLst/>
              <a:ea typeface="Calibri"/>
              <a:cs typeface="Times New Roman"/>
            </a:endParaRPr>
          </a:p>
        </p:txBody>
      </p:sp>
      <p:pic>
        <p:nvPicPr>
          <p:cNvPr id="2049" name="Obrázek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480" y="2055710"/>
            <a:ext cx="572928" cy="110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Vývojový diagram: magnetický disk 5"/>
          <p:cNvSpPr/>
          <p:nvPr/>
        </p:nvSpPr>
        <p:spPr>
          <a:xfrm>
            <a:off x="2438399" y="685800"/>
            <a:ext cx="1590675" cy="9271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dirty="0">
                <a:effectLst/>
                <a:ea typeface="Calibri"/>
                <a:cs typeface="Times New Roman"/>
              </a:rPr>
              <a:t>Obsah  okien aplikácií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3302001" y="3905250"/>
            <a:ext cx="2063750" cy="965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sz="1600" dirty="0">
                <a:effectLst/>
                <a:ea typeface="Calibri"/>
                <a:cs typeface="Times New Roman"/>
              </a:rPr>
              <a:t>Centrálna databáza </a:t>
            </a:r>
            <a:r>
              <a:rPr lang="sk-SK" sz="1600" dirty="0" err="1">
                <a:effectLst/>
                <a:ea typeface="Calibri"/>
                <a:cs typeface="Times New Roman"/>
              </a:rPr>
              <a:t>aplikácia-metadáta</a:t>
            </a:r>
            <a:endParaRPr lang="sk-SK" sz="1600" dirty="0">
              <a:effectLst/>
              <a:ea typeface="Calibri"/>
              <a:cs typeface="Times New Roman"/>
            </a:endParaRPr>
          </a:p>
        </p:txBody>
      </p:sp>
      <p:pic>
        <p:nvPicPr>
          <p:cNvPr id="2063" name="Obrázek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42024"/>
            <a:ext cx="1797260" cy="11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 flipV="1">
            <a:off x="2165350" y="2311400"/>
            <a:ext cx="889000" cy="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3054350" y="1663700"/>
            <a:ext cx="292100" cy="368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302000" y="1638300"/>
            <a:ext cx="234950" cy="393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2349500" y="3187700"/>
            <a:ext cx="704850" cy="552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594100" y="3117850"/>
            <a:ext cx="622300" cy="730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2292350" y="2552700"/>
            <a:ext cx="793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ové pole 15"/>
          <p:cNvSpPr txBox="1"/>
          <p:nvPr/>
        </p:nvSpPr>
        <p:spPr>
          <a:xfrm>
            <a:off x="2597150" y="208915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 dirty="0">
                <a:effectLst/>
                <a:ea typeface="Calibri"/>
                <a:cs typeface="Times New Roman"/>
              </a:rPr>
              <a:t>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7" name="Textové pole 16"/>
          <p:cNvSpPr txBox="1"/>
          <p:nvPr/>
        </p:nvSpPr>
        <p:spPr>
          <a:xfrm>
            <a:off x="2908300" y="178435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8" name="Textové pole 17"/>
          <p:cNvSpPr txBox="1"/>
          <p:nvPr/>
        </p:nvSpPr>
        <p:spPr>
          <a:xfrm>
            <a:off x="3371850" y="166370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9" name="Textové pole 18"/>
          <p:cNvSpPr txBox="1"/>
          <p:nvPr/>
        </p:nvSpPr>
        <p:spPr>
          <a:xfrm>
            <a:off x="2482850" y="328295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4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0" name="Textové pole 20"/>
          <p:cNvSpPr txBox="1"/>
          <p:nvPr/>
        </p:nvSpPr>
        <p:spPr>
          <a:xfrm>
            <a:off x="3873500" y="336550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5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1" name="Textové pole 22"/>
          <p:cNvSpPr txBox="1"/>
          <p:nvPr/>
        </p:nvSpPr>
        <p:spPr>
          <a:xfrm>
            <a:off x="2438400" y="255270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6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6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Nájdenie prepojenia s aplikáciou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k-SK" dirty="0" smtClean="0"/>
              <a:t>Vysoká pravdepodobnosť:</a:t>
            </a:r>
          </a:p>
          <a:p>
            <a:r>
              <a:rPr lang="sk-SK" dirty="0" smtClean="0"/>
              <a:t>Nájdenie </a:t>
            </a:r>
            <a:r>
              <a:rPr lang="sk-SK" dirty="0" smtClean="0"/>
              <a:t>zhody medzi dopytom a aplikáciou</a:t>
            </a:r>
          </a:p>
          <a:p>
            <a:pPr marL="0" indent="0">
              <a:buNone/>
            </a:pPr>
            <a:r>
              <a:rPr lang="sk-SK" dirty="0" smtClean="0"/>
              <a:t>Nižšia </a:t>
            </a:r>
            <a:r>
              <a:rPr lang="sk-SK" dirty="0" smtClean="0"/>
              <a:t>pravdepodobnosť - v</a:t>
            </a:r>
            <a:r>
              <a:rPr lang="sk-SK" dirty="0" smtClean="0"/>
              <a:t>ymedzenie </a:t>
            </a:r>
            <a:r>
              <a:rPr lang="sk-SK" dirty="0" smtClean="0"/>
              <a:t>možných aplikácií:</a:t>
            </a:r>
          </a:p>
          <a:p>
            <a:r>
              <a:rPr lang="sk-SK" dirty="0" smtClean="0"/>
              <a:t>Pomocou sémantickej blízkosti dopytu a </a:t>
            </a:r>
            <a:r>
              <a:rPr lang="sk-SK" dirty="0" err="1" smtClean="0"/>
              <a:t>metadátami</a:t>
            </a:r>
            <a:r>
              <a:rPr lang="sk-SK" dirty="0" smtClean="0"/>
              <a:t> aplikácie</a:t>
            </a:r>
          </a:p>
          <a:p>
            <a:r>
              <a:rPr lang="sk-SK" dirty="0" smtClean="0"/>
              <a:t>Vďaka interakcii používateľa s vyhľadávačom a </a:t>
            </a:r>
            <a:r>
              <a:rPr lang="sk-SK" dirty="0" smtClean="0"/>
              <a:t>aplikáciou</a:t>
            </a:r>
          </a:p>
          <a:p>
            <a:pPr marL="0" indent="0">
              <a:buNone/>
            </a:pPr>
            <a:r>
              <a:rPr lang="sk-SK" dirty="0" smtClean="0"/>
              <a:t>Žiadne prepojenie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6022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Schéma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65750" y="1600200"/>
            <a:ext cx="3778250" cy="5257800"/>
          </a:xfrm>
        </p:spPr>
        <p:txBody>
          <a:bodyPr>
            <a:normAutofit fontScale="85000" lnSpcReduction="20000"/>
          </a:bodyPr>
          <a:lstStyle/>
          <a:p>
            <a:r>
              <a:rPr lang="sk-SK" dirty="0" smtClean="0"/>
              <a:t>1 – používateľ zadá dopyt</a:t>
            </a:r>
          </a:p>
          <a:p>
            <a:r>
              <a:rPr lang="sk-SK" dirty="0" smtClean="0"/>
              <a:t>2 – vyhľadá sa dopyt v niektorej z aplikácií</a:t>
            </a:r>
          </a:p>
          <a:p>
            <a:r>
              <a:rPr lang="sk-SK" dirty="0" smtClean="0"/>
              <a:t>3 – vráti sa názov aplikácie</a:t>
            </a:r>
          </a:p>
          <a:p>
            <a:r>
              <a:rPr lang="sk-SK" dirty="0" smtClean="0"/>
              <a:t>4 – </a:t>
            </a:r>
            <a:r>
              <a:rPr lang="sk-SK" dirty="0" err="1" smtClean="0"/>
              <a:t>vyhľdajú</a:t>
            </a:r>
            <a:r>
              <a:rPr lang="sk-SK" dirty="0" smtClean="0"/>
              <a:t> sa </a:t>
            </a:r>
            <a:r>
              <a:rPr lang="sk-SK" dirty="0" err="1" smtClean="0"/>
              <a:t>metadáta</a:t>
            </a:r>
            <a:r>
              <a:rPr lang="sk-SK" dirty="0" smtClean="0"/>
              <a:t> pre aplikáciu </a:t>
            </a:r>
            <a:r>
              <a:rPr lang="sk-SK" dirty="0" err="1" smtClean="0"/>
              <a:t>vlokalnej</a:t>
            </a:r>
            <a:r>
              <a:rPr lang="sk-SK" dirty="0" smtClean="0"/>
              <a:t> databáze</a:t>
            </a:r>
          </a:p>
          <a:p>
            <a:r>
              <a:rPr lang="sk-SK" dirty="0" smtClean="0"/>
              <a:t> 5 – vyhľadajú sa </a:t>
            </a:r>
            <a:r>
              <a:rPr lang="sk-SK" dirty="0" err="1" smtClean="0"/>
              <a:t>metadáta</a:t>
            </a:r>
            <a:r>
              <a:rPr lang="sk-SK" dirty="0" smtClean="0"/>
              <a:t> v </a:t>
            </a:r>
            <a:r>
              <a:rPr lang="sk-SK" dirty="0" err="1" smtClean="0"/>
              <a:t>cetnrálnej</a:t>
            </a:r>
            <a:r>
              <a:rPr lang="sk-SK" dirty="0" smtClean="0"/>
              <a:t> databáze</a:t>
            </a:r>
          </a:p>
          <a:p>
            <a:r>
              <a:rPr lang="sk-SK" dirty="0" smtClean="0"/>
              <a:t>6 – dopyt sa obohatí o niektoré </a:t>
            </a:r>
            <a:r>
              <a:rPr lang="sk-SK" dirty="0" err="1" smtClean="0"/>
              <a:t>metadáta</a:t>
            </a:r>
            <a:r>
              <a:rPr lang="sk-SK" dirty="0" smtClean="0"/>
              <a:t> 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4" name="Vývojový diagram: magnetický disk 3"/>
          <p:cNvSpPr/>
          <p:nvPr/>
        </p:nvSpPr>
        <p:spPr>
          <a:xfrm>
            <a:off x="1384300" y="3848100"/>
            <a:ext cx="1816100" cy="965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sz="1600" dirty="0">
                <a:effectLst/>
                <a:ea typeface="Calibri"/>
                <a:cs typeface="Times New Roman"/>
              </a:rPr>
              <a:t>Lokálna databáza </a:t>
            </a:r>
            <a:r>
              <a:rPr lang="sk-SK" sz="1600" dirty="0" err="1">
                <a:effectLst/>
                <a:ea typeface="Calibri"/>
                <a:cs typeface="Times New Roman"/>
              </a:rPr>
              <a:t>aplikácia-metadáta</a:t>
            </a:r>
            <a:endParaRPr lang="sk-SK" sz="1600" dirty="0">
              <a:effectLst/>
              <a:ea typeface="Calibri"/>
              <a:cs typeface="Times New Roman"/>
            </a:endParaRPr>
          </a:p>
        </p:txBody>
      </p:sp>
      <p:pic>
        <p:nvPicPr>
          <p:cNvPr id="2049" name="Obrázek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480" y="2055710"/>
            <a:ext cx="572928" cy="110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Vývojový diagram: magnetický disk 5"/>
          <p:cNvSpPr/>
          <p:nvPr/>
        </p:nvSpPr>
        <p:spPr>
          <a:xfrm>
            <a:off x="2438399" y="685800"/>
            <a:ext cx="1590675" cy="9271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dirty="0">
                <a:effectLst/>
                <a:ea typeface="Calibri"/>
                <a:cs typeface="Times New Roman"/>
              </a:rPr>
              <a:t>Obsah  okien aplikácií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3302001" y="3905250"/>
            <a:ext cx="2063750" cy="9652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sk-SK" sz="1600" dirty="0">
                <a:effectLst/>
                <a:ea typeface="Calibri"/>
                <a:cs typeface="Times New Roman"/>
              </a:rPr>
              <a:t>Centrálna databáza </a:t>
            </a:r>
            <a:r>
              <a:rPr lang="sk-SK" sz="1600" dirty="0" err="1">
                <a:effectLst/>
                <a:ea typeface="Calibri"/>
                <a:cs typeface="Times New Roman"/>
              </a:rPr>
              <a:t>aplikácia-metadáta</a:t>
            </a:r>
            <a:endParaRPr lang="sk-SK" sz="1600" dirty="0">
              <a:effectLst/>
              <a:ea typeface="Calibri"/>
              <a:cs typeface="Times New Roman"/>
            </a:endParaRPr>
          </a:p>
        </p:txBody>
      </p:sp>
      <p:pic>
        <p:nvPicPr>
          <p:cNvPr id="2063" name="Obrázek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42024"/>
            <a:ext cx="1797260" cy="1120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 flipV="1">
            <a:off x="2165350" y="2311400"/>
            <a:ext cx="889000" cy="2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3054350" y="1663700"/>
            <a:ext cx="292100" cy="368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302000" y="1638300"/>
            <a:ext cx="234950" cy="393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H="1">
            <a:off x="2349500" y="3187700"/>
            <a:ext cx="704850" cy="5524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594100" y="3117850"/>
            <a:ext cx="622300" cy="7302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2292350" y="2552700"/>
            <a:ext cx="793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ové pole 15"/>
          <p:cNvSpPr txBox="1"/>
          <p:nvPr/>
        </p:nvSpPr>
        <p:spPr>
          <a:xfrm>
            <a:off x="2597150" y="208915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 dirty="0">
                <a:effectLst/>
                <a:ea typeface="Calibri"/>
                <a:cs typeface="Times New Roman"/>
              </a:rPr>
              <a:t>1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7" name="Textové pole 16"/>
          <p:cNvSpPr txBox="1"/>
          <p:nvPr/>
        </p:nvSpPr>
        <p:spPr>
          <a:xfrm>
            <a:off x="2908300" y="178435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8" name="Textové pole 17"/>
          <p:cNvSpPr txBox="1"/>
          <p:nvPr/>
        </p:nvSpPr>
        <p:spPr>
          <a:xfrm>
            <a:off x="3371850" y="166370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3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19" name="Textové pole 18"/>
          <p:cNvSpPr txBox="1"/>
          <p:nvPr/>
        </p:nvSpPr>
        <p:spPr>
          <a:xfrm>
            <a:off x="2482850" y="328295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4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0" name="Textové pole 20"/>
          <p:cNvSpPr txBox="1"/>
          <p:nvPr/>
        </p:nvSpPr>
        <p:spPr>
          <a:xfrm>
            <a:off x="3873500" y="336550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5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21" name="Textové pole 22"/>
          <p:cNvSpPr txBox="1"/>
          <p:nvPr/>
        </p:nvSpPr>
        <p:spPr>
          <a:xfrm>
            <a:off x="2438400" y="2552700"/>
            <a:ext cx="311150" cy="2476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6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sk-SK" sz="110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56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Metadáta</a:t>
            </a:r>
            <a:r>
              <a:rPr lang="sk-SK" dirty="0" smtClean="0"/>
              <a:t> aplikácie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92500" lnSpcReduction="20000"/>
          </a:bodyPr>
          <a:lstStyle/>
          <a:p>
            <a:r>
              <a:rPr lang="sk-SK" dirty="0" smtClean="0"/>
              <a:t>Dlhodobé / krátkodobé</a:t>
            </a:r>
          </a:p>
          <a:p>
            <a:r>
              <a:rPr lang="sk-SK" dirty="0" err="1" smtClean="0"/>
              <a:t>Cold</a:t>
            </a:r>
            <a:r>
              <a:rPr lang="sk-SK" dirty="0" smtClean="0"/>
              <a:t> </a:t>
            </a:r>
            <a:r>
              <a:rPr lang="sk-SK" dirty="0" err="1" smtClean="0"/>
              <a:t>start</a:t>
            </a:r>
            <a:r>
              <a:rPr lang="sk-SK" dirty="0" smtClean="0"/>
              <a:t> </a:t>
            </a:r>
            <a:r>
              <a:rPr lang="sk-SK" dirty="0"/>
              <a:t>problém </a:t>
            </a:r>
            <a:r>
              <a:rPr lang="sk-SK" dirty="0" smtClean="0"/>
              <a:t>- Aplikácia </a:t>
            </a:r>
            <a:r>
              <a:rPr lang="sk-SK" dirty="0"/>
              <a:t>nová, neznáma</a:t>
            </a:r>
            <a:r>
              <a:rPr lang="sk-SK" dirty="0" smtClean="0"/>
              <a:t>:</a:t>
            </a:r>
            <a:endParaRPr lang="sk-SK" dirty="0" smtClean="0"/>
          </a:p>
          <a:p>
            <a:pPr lvl="1"/>
            <a:r>
              <a:rPr lang="sk-SK" dirty="0" smtClean="0"/>
              <a:t>Hľadá </a:t>
            </a:r>
            <a:r>
              <a:rPr lang="sk-SK" dirty="0" smtClean="0"/>
              <a:t>sa API na získanie </a:t>
            </a:r>
            <a:r>
              <a:rPr lang="sk-SK" dirty="0" err="1" smtClean="0"/>
              <a:t>metadát</a:t>
            </a:r>
            <a:r>
              <a:rPr lang="sk-SK" dirty="0" smtClean="0"/>
              <a:t> z názvu aplikácie</a:t>
            </a:r>
          </a:p>
          <a:p>
            <a:pPr lvl="1"/>
            <a:r>
              <a:rPr lang="sk-SK" dirty="0" smtClean="0"/>
              <a:t>Vyextrahovať </a:t>
            </a:r>
            <a:r>
              <a:rPr lang="sk-SK" dirty="0" err="1" smtClean="0"/>
              <a:t>metadáta</a:t>
            </a:r>
            <a:r>
              <a:rPr lang="sk-SK" dirty="0" smtClean="0"/>
              <a:t> zo získaného textu</a:t>
            </a:r>
          </a:p>
          <a:p>
            <a:pPr lvl="1"/>
            <a:r>
              <a:rPr lang="sk-SK" dirty="0"/>
              <a:t>Získavanie </a:t>
            </a:r>
            <a:r>
              <a:rPr lang="sk-SK" dirty="0" err="1"/>
              <a:t>metadát</a:t>
            </a:r>
            <a:r>
              <a:rPr lang="sk-SK" dirty="0"/>
              <a:t> z centrálnej databázy</a:t>
            </a:r>
          </a:p>
          <a:p>
            <a:pPr lvl="2"/>
            <a:r>
              <a:rPr lang="sk-SK" dirty="0"/>
              <a:t>Centrálnu databázu </a:t>
            </a:r>
            <a:r>
              <a:rPr lang="sk-SK" dirty="0" smtClean="0"/>
              <a:t>budujú používatelia </a:t>
            </a:r>
            <a:r>
              <a:rPr lang="sk-SK" dirty="0" err="1" smtClean="0"/>
              <a:t>kolaboratívne</a:t>
            </a:r>
            <a:r>
              <a:rPr lang="sk-SK" dirty="0" smtClean="0"/>
              <a:t> na základe ich stereotypov</a:t>
            </a:r>
          </a:p>
          <a:p>
            <a:r>
              <a:rPr lang="sk-SK" dirty="0" err="1" smtClean="0"/>
              <a:t>Upresnenie</a:t>
            </a:r>
            <a:r>
              <a:rPr lang="sk-SK" dirty="0" smtClean="0"/>
              <a:t> dlhodobých </a:t>
            </a:r>
            <a:r>
              <a:rPr lang="sk-SK" dirty="0" err="1" smtClean="0"/>
              <a:t>metadát</a:t>
            </a:r>
            <a:r>
              <a:rPr lang="sk-SK" dirty="0" smtClean="0"/>
              <a:t> pozorovaním stereotypov:</a:t>
            </a:r>
            <a:endParaRPr lang="sk-SK" dirty="0"/>
          </a:p>
          <a:p>
            <a:pPr lvl="1"/>
            <a:r>
              <a:rPr lang="sk-SK" dirty="0" smtClean="0"/>
              <a:t>Opakujúca sa časť dopytu</a:t>
            </a:r>
          </a:p>
          <a:p>
            <a:pPr lvl="1"/>
            <a:r>
              <a:rPr lang="sk-SK" dirty="0" smtClean="0"/>
              <a:t>Uprednostňované </a:t>
            </a:r>
            <a:r>
              <a:rPr lang="sk-SK" dirty="0" smtClean="0"/>
              <a:t>stránky</a:t>
            </a:r>
          </a:p>
          <a:p>
            <a:r>
              <a:rPr lang="sk-SK" dirty="0" err="1" smtClean="0"/>
              <a:t>Upresnenie</a:t>
            </a:r>
            <a:r>
              <a:rPr lang="sk-SK" dirty="0" smtClean="0"/>
              <a:t> krátkodobých </a:t>
            </a:r>
            <a:r>
              <a:rPr lang="sk-SK" dirty="0" err="1" smtClean="0"/>
              <a:t>metadát</a:t>
            </a:r>
            <a:r>
              <a:rPr lang="sk-SK" dirty="0" smtClean="0"/>
              <a:t>:</a:t>
            </a:r>
          </a:p>
          <a:p>
            <a:pPr lvl="1"/>
            <a:r>
              <a:rPr lang="sk-SK" dirty="0" smtClean="0"/>
              <a:t>Skúmaním implicitnej spätnej väzby už </a:t>
            </a:r>
            <a:r>
              <a:rPr lang="sk-SK" smtClean="0"/>
              <a:t>pri vyhľadávaní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2947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1058</TotalTime>
  <Words>445</Words>
  <Application>Microsoft Office PowerPoint</Application>
  <PresentationFormat>Předvádění na obrazovce (4:3)</PresentationFormat>
  <Paragraphs>114</Paragraphs>
  <Slides>8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Medián</vt:lpstr>
      <vt:lpstr>Prehliadanie informačného priestoru s využitím kontextu aktivity</vt:lpstr>
      <vt:lpstr>Hypotéza</vt:lpstr>
      <vt:lpstr>Vstupné dáta</vt:lpstr>
      <vt:lpstr>Výstupné dáta</vt:lpstr>
      <vt:lpstr>Schéma</vt:lpstr>
      <vt:lpstr>Nájdenie prepojenia s aplikáciou</vt:lpstr>
      <vt:lpstr>Schéma</vt:lpstr>
      <vt:lpstr>Metadáta aplikácie</vt:lpstr>
    </vt:vector>
  </TitlesOfParts>
  <Company>NATO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Prehliadanie informačného priestoru s využitím kontextu aktivity</dc:title>
  <dc:creator>Fred Flinston</dc:creator>
  <cp:lastModifiedBy>Fred Flinston</cp:lastModifiedBy>
  <cp:revision>39</cp:revision>
  <dcterms:created xsi:type="dcterms:W3CDTF">2013-05-11T21:38:37Z</dcterms:created>
  <dcterms:modified xsi:type="dcterms:W3CDTF">2013-05-14T08:34:24Z</dcterms:modified>
</cp:coreProperties>
</file>